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ink/inkAction2.xml" ContentType="application/vnd.ms-office.inkAction+xml"/>
  <Override PartName="/ppt/tags/tag3.xml" ContentType="application/vnd.openxmlformats-officedocument.presentationml.tags+xml"/>
  <Override PartName="/ppt/ink/inkAction3.xml" ContentType="application/vnd.ms-office.inkAction+xml"/>
  <Override PartName="/ppt/tags/tag4.xml" ContentType="application/vnd.openxmlformats-officedocument.presentationml.tags+xml"/>
  <Override PartName="/ppt/ink/inkAction4.xml" ContentType="application/vnd.ms-office.inkAction+xml"/>
  <Override PartName="/ppt/tags/tag5.xml" ContentType="application/vnd.openxmlformats-officedocument.presentationml.tags+xml"/>
  <Override PartName="/ppt/ink/inkAction5.xml" ContentType="application/vnd.ms-office.inkAction+xml"/>
  <Override PartName="/ppt/tags/tag6.xml" ContentType="application/vnd.openxmlformats-officedocument.presentationml.tags+xml"/>
  <Override PartName="/ppt/ink/inkAction6.xml" ContentType="application/vnd.ms-office.inkAction+xml"/>
  <Override PartName="/ppt/tags/tag7.xml" ContentType="application/vnd.openxmlformats-officedocument.presentationml.tags+xml"/>
  <Override PartName="/ppt/ink/inkAction7.xml" ContentType="application/vnd.ms-office.inkAction+xml"/>
  <Override PartName="/ppt/tags/tag8.xml" ContentType="application/vnd.openxmlformats-officedocument.presentationml.tags+xml"/>
  <Override PartName="/ppt/ink/inkAction8.xml" ContentType="application/vnd.ms-office.inkAction+xml"/>
  <Override PartName="/ppt/tags/tag9.xml" ContentType="application/vnd.openxmlformats-officedocument.presentationml.tags+xml"/>
  <Override PartName="/ppt/ink/inkAction9.xml" ContentType="application/vnd.ms-office.inkAction+xml"/>
  <Override PartName="/ppt/tags/tag10.xml" ContentType="application/vnd.openxmlformats-officedocument.presentationml.tags+xml"/>
  <Override PartName="/ppt/ink/inkAction10.xml" ContentType="application/vnd.ms-office.inkAction+xml"/>
  <Override PartName="/ppt/tags/tag11.xml" ContentType="application/vnd.openxmlformats-officedocument.presentationml.tags+xml"/>
  <Override PartName="/ppt/ink/inkAction11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12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3.xml" ContentType="application/vnd.ms-office.inkAction+xml"/>
  <Override PartName="/ppt/tags/tag18.xml" ContentType="application/vnd.openxmlformats-officedocument.presentationml.tags+xml"/>
  <Override PartName="/ppt/ink/inkAction14.xml" ContentType="application/vnd.ms-office.inkAction+xml"/>
  <Override PartName="/ppt/tags/tag19.xml" ContentType="application/vnd.openxmlformats-officedocument.presentationml.tags+xml"/>
  <Override PartName="/ppt/ink/inkAction15.xml" ContentType="application/vnd.ms-office.inkAction+xml"/>
  <Override PartName="/ppt/tags/tag20.xml" ContentType="application/vnd.openxmlformats-officedocument.presentationml.tags+xml"/>
  <Override PartName="/ppt/ink/inkAction16.xml" ContentType="application/vnd.ms-office.inkAction+xml"/>
  <Override PartName="/ppt/tags/tag21.xml" ContentType="application/vnd.openxmlformats-officedocument.presentationml.tags+xml"/>
  <Override PartName="/ppt/ink/inkAction17.xml" ContentType="application/vnd.ms-office.inkAction+xml"/>
  <Override PartName="/ppt/tags/tag22.xml" ContentType="application/vnd.openxmlformats-officedocument.presentationml.tags+xml"/>
  <Override PartName="/ppt/ink/inkAction18.xml" ContentType="application/vnd.ms-office.inkAction+xml"/>
  <Override PartName="/ppt/tags/tag23.xml" ContentType="application/vnd.openxmlformats-officedocument.presentationml.tags+xml"/>
  <Override PartName="/ppt/ink/inkAction19.xml" ContentType="application/vnd.ms-office.inkAction+xml"/>
  <Override PartName="/ppt/ink/inkAction20.xml" ContentType="application/vnd.ms-office.inkAction+xml"/>
  <Override PartName="/ppt/tags/tag24.xml" ContentType="application/vnd.openxmlformats-officedocument.presentationml.tags+xml"/>
  <Override PartName="/ppt/ink/inkAction21.xml" ContentType="application/vnd.ms-office.inkAction+xml"/>
  <Override PartName="/ppt/tags/tag25.xml" ContentType="application/vnd.openxmlformats-officedocument.presentationml.tags+xml"/>
  <Override PartName="/ppt/ink/inkAction22.xml" ContentType="application/vnd.ms-office.inkAction+xml"/>
  <Override PartName="/ppt/tags/tag26.xml" ContentType="application/vnd.openxmlformats-officedocument.presentationml.tags+xml"/>
  <Override PartName="/ppt/ink/inkAction23.xml" ContentType="application/vnd.ms-office.inkAction+xml"/>
  <Override PartName="/ppt/tags/tag27.xml" ContentType="application/vnd.openxmlformats-officedocument.presentationml.tags+xml"/>
  <Override PartName="/ppt/ink/inkAction24.xml" ContentType="application/vnd.ms-office.inkAction+xml"/>
  <Override PartName="/ppt/tags/tag28.xml" ContentType="application/vnd.openxmlformats-officedocument.presentationml.tags+xml"/>
  <Override PartName="/ppt/ink/inkAction25.xml" ContentType="application/vnd.ms-office.inkAction+xml"/>
  <Override PartName="/ppt/ink/inkAction26.xml" ContentType="application/vnd.ms-office.inkAction+xml"/>
  <Override PartName="/ppt/tags/tag29.xml" ContentType="application/vnd.openxmlformats-officedocument.presentationml.tags+xml"/>
  <Override PartName="/ppt/ink/inkAction27.xml" ContentType="application/vnd.ms-office.inkAction+xml"/>
  <Override PartName="/ppt/tags/tag30.xml" ContentType="application/vnd.openxmlformats-officedocument.presentationml.tags+xml"/>
  <Override PartName="/ppt/ink/inkAction28.xml" ContentType="application/vnd.ms-office.inkAction+xml"/>
  <Override PartName="/ppt/tags/tag31.xml" ContentType="application/vnd.openxmlformats-officedocument.presentationml.tags+xml"/>
  <Override PartName="/ppt/ink/inkAction29.xml" ContentType="application/vnd.ms-office.inkAction+xml"/>
  <Override PartName="/ppt/tags/tag32.xml" ContentType="application/vnd.openxmlformats-officedocument.presentationml.tags+xml"/>
  <Override PartName="/ppt/ink/inkAction30.xml" ContentType="application/vnd.ms-office.inkAction+xml"/>
  <Override PartName="/ppt/tags/tag33.xml" ContentType="application/vnd.openxmlformats-officedocument.presentationml.tags+xml"/>
  <Override PartName="/ppt/ink/inkAction31.xml" ContentType="application/vnd.ms-office.inkAction+xml"/>
  <Override PartName="/ppt/tags/tag34.xml" ContentType="application/vnd.openxmlformats-officedocument.presentationml.tags+xml"/>
  <Override PartName="/ppt/ink/inkAction32.xml" ContentType="application/vnd.ms-office.inkAction+xml"/>
  <Override PartName="/ppt/tags/tag35.xml" ContentType="application/vnd.openxmlformats-officedocument.presentationml.tags+xml"/>
  <Override PartName="/ppt/ink/inkAction33.xml" ContentType="application/vnd.ms-office.inkAction+xml"/>
  <Override PartName="/ppt/tags/tag36.xml" ContentType="application/vnd.openxmlformats-officedocument.presentationml.tags+xml"/>
  <Override PartName="/ppt/ink/inkAction34.xml" ContentType="application/vnd.ms-office.inkAction+xml"/>
  <Override PartName="/ppt/tags/tag37.xml" ContentType="application/vnd.openxmlformats-officedocument.presentationml.tags+xml"/>
  <Override PartName="/ppt/ink/ink1.xml" ContentType="application/inkml+xml"/>
  <Override PartName="/ppt/ink/inkAction35.xml" ContentType="application/vnd.ms-office.inkAction+xml"/>
  <Override PartName="/ppt/tags/tag38.xml" ContentType="application/vnd.openxmlformats-officedocument.presentationml.tags+xml"/>
  <Override PartName="/ppt/ink/ink2.xml" ContentType="application/inkml+xml"/>
  <Override PartName="/ppt/ink/inkAction36.xml" ContentType="application/vnd.ms-office.inkAction+xml"/>
  <Override PartName="/ppt/tags/tag39.xml" ContentType="application/vnd.openxmlformats-officedocument.presentationml.tags+xml"/>
  <Override PartName="/ppt/ink/inkAction37.xml" ContentType="application/vnd.ms-office.inkAction+xml"/>
  <Override PartName="/ppt/tags/tag40.xml" ContentType="application/vnd.openxmlformats-officedocument.presentationml.tags+xml"/>
  <Override PartName="/ppt/ink/inkAction38.xml" ContentType="application/vnd.ms-office.inkAction+xml"/>
  <Override PartName="/ppt/tags/tag41.xml" ContentType="application/vnd.openxmlformats-officedocument.presentationml.tags+xml"/>
  <Override PartName="/ppt/ink/inkAction39.xml" ContentType="application/vnd.ms-office.inkAction+xml"/>
  <Override PartName="/ppt/tags/tag42.xml" ContentType="application/vnd.openxmlformats-officedocument.presentationml.tags+xml"/>
  <Override PartName="/ppt/ink/inkAction40.xml" ContentType="application/vnd.ms-office.inkAction+xml"/>
  <Override PartName="/ppt/tags/tag43.xml" ContentType="application/vnd.openxmlformats-officedocument.presentationml.tags+xml"/>
  <Override PartName="/ppt/ink/inkAction41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42.xml" ContentType="application/vnd.ms-office.inkAction+xml"/>
  <Override PartName="/ppt/tags/tag46.xml" ContentType="application/vnd.openxmlformats-officedocument.presentationml.tags+xml"/>
  <Override PartName="/ppt/ink/inkAction43.xml" ContentType="application/vnd.ms-office.inkAction+xml"/>
  <Override PartName="/ppt/tags/tag47.xml" ContentType="application/vnd.openxmlformats-officedocument.presentationml.tags+xml"/>
  <Override PartName="/ppt/ink/inkAction44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45.xml" ContentType="application/vnd.ms-office.inkAction+xml"/>
  <Override PartName="/ppt/tags/tag50.xml" ContentType="application/vnd.openxmlformats-officedocument.presentationml.tags+xml"/>
  <Override PartName="/ppt/ink/inkAction46.xml" ContentType="application/vnd.ms-office.inkAction+xml"/>
  <Override PartName="/ppt/tags/tag51.xml" ContentType="application/vnd.openxmlformats-officedocument.presentationml.tags+xml"/>
  <Override PartName="/ppt/ink/inkAction47.xml" ContentType="application/vnd.ms-office.inkAction+xml"/>
  <Override PartName="/ppt/ink/inkAction48.xml" ContentType="application/vnd.ms-office.inkAction+xml"/>
  <Override PartName="/ppt/tags/tag52.xml" ContentType="application/vnd.openxmlformats-officedocument.presentationml.tags+xml"/>
  <Override PartName="/ppt/ink/inkAction49.xml" ContentType="application/vnd.ms-office.inkAction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0" r:id="rId2"/>
    <p:sldId id="821" r:id="rId3"/>
    <p:sldId id="837" r:id="rId4"/>
    <p:sldId id="900" r:id="rId5"/>
    <p:sldId id="874" r:id="rId6"/>
    <p:sldId id="882" r:id="rId7"/>
    <p:sldId id="823" r:id="rId8"/>
    <p:sldId id="824" r:id="rId9"/>
    <p:sldId id="825" r:id="rId10"/>
    <p:sldId id="827" r:id="rId11"/>
    <p:sldId id="828" r:id="rId12"/>
    <p:sldId id="829" r:id="rId13"/>
    <p:sldId id="875" r:id="rId14"/>
    <p:sldId id="830" r:id="rId15"/>
    <p:sldId id="831" r:id="rId16"/>
    <p:sldId id="884" r:id="rId17"/>
    <p:sldId id="832" r:id="rId18"/>
    <p:sldId id="833" r:id="rId19"/>
    <p:sldId id="834" r:id="rId20"/>
    <p:sldId id="876" r:id="rId21"/>
    <p:sldId id="877" r:id="rId22"/>
    <p:sldId id="838" r:id="rId23"/>
    <p:sldId id="839" r:id="rId24"/>
    <p:sldId id="840" r:id="rId25"/>
    <p:sldId id="843" r:id="rId26"/>
    <p:sldId id="841" r:id="rId27"/>
    <p:sldId id="842" r:id="rId28"/>
    <p:sldId id="844" r:id="rId29"/>
    <p:sldId id="845" r:id="rId30"/>
    <p:sldId id="861" r:id="rId31"/>
    <p:sldId id="846" r:id="rId32"/>
    <p:sldId id="871" r:id="rId33"/>
    <p:sldId id="880" r:id="rId34"/>
    <p:sldId id="899" r:id="rId35"/>
    <p:sldId id="905" r:id="rId36"/>
    <p:sldId id="847" r:id="rId37"/>
    <p:sldId id="848" r:id="rId38"/>
    <p:sldId id="849" r:id="rId39"/>
    <p:sldId id="850" r:id="rId40"/>
    <p:sldId id="851" r:id="rId41"/>
    <p:sldId id="806" r:id="rId42"/>
    <p:sldId id="807" r:id="rId43"/>
    <p:sldId id="885" r:id="rId44"/>
    <p:sldId id="852" r:id="rId45"/>
    <p:sldId id="906" r:id="rId46"/>
    <p:sldId id="901" r:id="rId47"/>
    <p:sldId id="854" r:id="rId48"/>
    <p:sldId id="855" r:id="rId49"/>
    <p:sldId id="856" r:id="rId50"/>
    <p:sldId id="859" r:id="rId51"/>
    <p:sldId id="860" r:id="rId52"/>
    <p:sldId id="869" r:id="rId53"/>
    <p:sldId id="862" r:id="rId54"/>
    <p:sldId id="893" r:id="rId55"/>
    <p:sldId id="898" r:id="rId56"/>
    <p:sldId id="857" r:id="rId57"/>
    <p:sldId id="865" r:id="rId58"/>
    <p:sldId id="879" r:id="rId59"/>
    <p:sldId id="867" r:id="rId60"/>
    <p:sldId id="870" r:id="rId61"/>
    <p:sldId id="88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850"/>
    <a:srgbClr val="A8D18F"/>
    <a:srgbClr val="B3D79D"/>
    <a:srgbClr val="8BC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-5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10-28T04:49:50.5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9040 11264 0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10-28T04:49:50.5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9040 11264 0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2:58:3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77">
    <iact:property name="dataType"/>
    <iact:actionData xml:id="d0">
      <inkml:trace xmlns:inkml="http://www.w3.org/2003/InkML" xml:id="stk0" contextRef="#ctx0" brushRef="#br0">11220 15118 641 0,'20'4'195'208,"-4"-2"-79"-208,-7-2-38 0,2 4-8 0,2-4-16 0,3 0 10 0,-4 0 5 0,11 0-3 0,2 0-12 0,-1 0-9 0,4 0-1 0,4 0 1 0,0 0-2 0,7 0-5 0,12 3-13 0,-5-3-6 0,10 0-10 0,-2 0 1 0,-3 0-1 0,5 0-1 0,-2 0 4 0,8 0 1 0,4 2 4 0,0-2-2 0,11 3-4 0,-4-3 1 0,-5 0-4 0,-9 0-3 0,-2 0 5 0,-12 0-1 0,7 0-1 0,-7 0-1 0,3 2-3 0,8 1 0 0,6 0-1 0,8 2 2 0,-2-5-4 0,2 4 2 0,-2-4 1 0,-6 0-4 0,-4 2 3 0,2-2-3 3,-4 3 2 5,-8 0-1 0,8 1 2-2,-2 0-3 1,-6 2 2 2,4-1-2-2,-8-1 0 0,1-4 1 62,-3 0-1-68,1 0 1 13,11 0-1-14,-9 0 2 0,7 0-1 0,-12 0 0 0,1 0 0 0,-6 0 1 0,-6 0 1 1,7 0-1 13,-6 0-2-14,7-4 2 0,3 4-2 8,1 0 1-2,14 0 2 1,-13 0 0 2,14 0 4-1,1 0-2 0,-6 0-2-2,5 0-1 3,4 0-1-2,-2 0-1 2,5 0-1-4,0 0 1 3,-5 0-1 0,1 0-1 0,-2-2 2-2,-7 2 3 3,4 0-1-2,0 0 0 2,-8 0 1-4,-5 0-1 3,2 0 0 1,11 0-2-2,2 0 3-1,-5 0-3 2,16 0 0 1,-3 0 0-2,-14 0 1 0,7 0-1 1,4 0 1 0,-2-3-1 18,1-3 0-25,-4 6 1 0,-12 0 0-1,9 0-1 7,-9 0 0 0,-4 0 0 1,-2 0 1 0,-8 0 0 0,4 0 0-2,2 0 0 2,0 0-2 0,-1 0 3 1,11 0-2-4,1 0 0 3,-4-4 0 0,8-3 0 0,-7-2 0-3,-1 4 0 5,-2-1 1-3,1-4-1 0,-2 4 1 0,-6-2-1 2,-10 2 0-2,2 1 0 1,-8 5 1-2,-2-4-2 3,4 4 1-2,-4 0-1 1,-9 0 1-2,13 0-4 2,-2 0-2 0,1 0-12 0,4 0-4-2,-6 0-5 2,-4 0-13 0,-10 0-24 0,-3 12-37-3,0 10-66 4,-16-11-114-1,-11 6-301 0</inkml:trace>
    </iact:actionData>
  </iact:action>
  <iact:action type="add" startTime="16065">
    <iact:property name="dataType"/>
    <iact:actionData xml:id="d1">
      <inkml:trace xmlns:inkml="http://www.w3.org/2003/InkML" xml:id="stk1" contextRef="#ctx0" brushRef="#br0">8009 16515 616 0,'-27'10'234'7,"27"-10"-105"1,0 0-51 0,-3 0-9-2,3 0-46 3,0 0-7-2,0 0 22 0,0 0 22 0,0 0 13 2,4 0-13-3,39-10-17 2,40-14-27-1,16-11 0 1,21 3-4-1,9-6-5 2,3 10-3-2,1 12 5 1,-10 6-4 0,-9 10 10 0,-23 0 8-3,-14 0-11 4,-24 0-1 0,-22 0-4 0,-8 0 0-5,-13 0-7 4,-7 0 0-1,-3 0-3 0,0 0-2 17,0 0 1-22,-16-2-1-2,-32-30-2 5,-36 0 7 3,-25-17 0-3,-28-6 0 3,-14-2 0 0,-10-2 0-1,-3 2 0 1,14 3 0 0,13 5 0 1,33 12 1-1,33 12-1-4,24 11 0 5,29 8 2-1,13 2-3-2,5 4 2 2,0-4 2 0,0 4-2 0,0 0 6 0,23 14 2-2,28 42-8 2,13 28 0 0,0 15 1-2,11 22-3 2,-14 0 2 0,0 2-1-1,-9-5 1 1,-7-7-1 0,-9-12 0-1,-5-17 0 2,2-11 1-4,-13-21-1 3,1-21 0 0,-14-15 1 0,4-11-2-2,-3-3-1 2,12-3-13 1,0-48 7-3,19-35 7 1,-5-24 2 1,-2-39-1 0,1-23 0 0,-1-8-1-2,-5 11 0 2,-2 29 1 0,-2 35 0 0,6 30 0-3,-10 22 1 4,-7 14 0-1,4 10 0 0,-6 15-2-1,-7 7 2 0,-3 3-3 1,0 4 0 0,0 0-2-2,-32 17 1 2,-39 42 3 0,-39 32 8 0,-14 21 2-1,-3 11 1 0,-4 5-3 1,20-9-3 0,11-15-2-3,14-19 3 4,31-18-1-2,6-20 1 1,26-15-2-1,5-18 8 2,18-8-9-2,0-6-2 1,0 0-1-2,39-3-51 2,15-20-58 0,-24 10-118 0,-2 9-211-2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act:action type="add" startTime="3395">
    <iact:property name="dataType"/>
    <iact:actionData xml:id="d0">
      <inkml:trace xmlns:inkml="http://www.w3.org/2003/InkML" xml:id="stk0" contextRef="#ctx0" brushRef="#br0">5981 9290 291 0,'0'0'168'7,"0"0"-62"1,0 0 53 0,0 0-45-2,0 0-22 1,0 0 0 1,0 0 7-1,-20 0-6 1,29 0-3 1,33 8-21-3,37 12-33 1,29 5-1 1,42 1 4 0,42-4-17 0,40-5-6-1,20-6-2 2,10-5 2-3,8-6-2 2,-21 0 10-2,-13 0-9 2,-14 0 3 0,-17 0 9 0,-26 0-13 0,-21 0-1-2,-39 0-2 2,-45 0 7 0,-39 0-4-1,-19 0-6 0,-16 0-4 1,-28 0-4 0,-75 0-8-2,-66 0 8 2,-56 0 0 1,-43 0 0 0,-39 6 1-2,-15 4 2-1,-19 0 1 3,8-5 1-1,10-5-5-3,31 0-3 3,44 0 0 0,44 0 2 0,58 0-2-2,61 0 3 1,42 0 0 1,36 0 0 0,14-3 0-2,83-2 5 1,85 2-4 2,69 3 0-2,66 0-1 0,23 0 1 2,-2 11 5-2,-14 6-6 1,-25 2-2-2,-11-6 2 2,4-3 1 0,-8-7 4 0,-16 1-4-2,-20-4 4 2,-19 1 1 0,-32 3 0 0,-30 1 3-2,-49-2-3 2,-42-1-3 0,-41-2 4 0,-28 6 1 0,-18 3-8-2,-92 6-4 2,-64 2 4-1,-82-4 0 2,-57-7-2-3,-41-6 1 3,-7 0 1-2,19-9 0-1,40-14 2 2,38 9 2 0,51 6 1 0,55 5-5-2,54 3-2 2,56 0 1-1,35 0 0 2,15 0 2-1,111 0 4-2,66 0 0 2,66 0-5 0,37 16-2 0,-4 8-4-1,-30-2 3 0,-58 6 3 1,-58 4 0-2,-57-8 2 2,-42-7 0-1,-25-5 1 2,-8-1-3-1,-85 0-7-2,-55-7 6 3,-70-4 1-3,-34 0 0 0,-17 0 6 3,3-15 2-2,26 6 3 2,32 9-4-3,50 0-7 2,49 9-1-1,57 8-1 2,33 0-13-3,16-6-33 2,79-1-110 0,-20-1-81-1,18-2-152 0</inkml:trace>
    </iact:actionData>
  </iact:action>
  <iact:action type="add" startTime="12688">
    <iact:property name="dataType"/>
    <iact:actionData xml:id="d1">
      <inkml:trace xmlns:inkml="http://www.w3.org/2003/InkML" xml:id="stk1" contextRef="#ctx0" brushRef="#br1">2831 4274 851 0,'0'0'215'7,"0"0"-115"0,0 0-3 1,0 0-24 0,0 0-37-3,0 0-11 4,0 0 3-1,22-12-10-1,-22 12 4 0,0 0 1 0,7 0-1 1,-7 0-6 1,0 0 1-4,2 0 0 4,-2 0-2-2,0 0 4 1,0 0 1-2,0 0-2 3,0 0-3-2,0 0-3 2,0 0-7-3,0 0-3 2,0-2-1 0,0 2-1 0,0 0 1-2,0 0 0 2,0 0-1 0,0 0 1-1,0-3 3-1,3 3 11 2,-3 0 9 1,0 0-5-1,0 0-7 0,0 0 2-3,0 0-1 3,0 0-6 1,0 0-2-3,0 0 0 2,-12 0-1 0,-40 0 5-1,-28 0 16 1,-20 0 2-1,-13 14-5 7,-12 1-5-12,-12-4 0 4,-7-5-8 3,1-2-1 0,5-4-5-2,21 0 1-1,19 0 0 3,16 0-4-1,21 0 1-1,18 0 0-1,19 0 0 3,14 0-1-2,10 0 0 0,0 0-6-1,0 0-34 1,9 0-45 1,31 17-41 1,13 7-50-3,-29-14-104 2,-9 0-286 0</inkml:trace>
    </iact:actionData>
  </iact:action>
  <iact:action type="add" startTime="13325">
    <iact:property name="dataType"/>
    <iact:actionData xml:id="d2">
      <inkml:trace xmlns:inkml="http://www.w3.org/2003/InkML" xml:id="stk2" contextRef="#ctx0" brushRef="#br1">1938 3724 634 0,'0'0'331'7,"0"0"-180"1,0 0-25-1,0 0-22-1,0 0-32 2,0 0-6 1,0 0-10-2,47 404-17 0,-43-310-3 0,16 5-7 2,-4-3-12-2,5-9-13-1,2-11-4 2,7-3-4 0,9-8-28 0,-2-8-53 0,8-12-38-1,-35-45-53 1,0 0-74 0</inkml:trace>
    </iact:actionData>
  </iact:action>
  <iact:action type="add" startTime="15215">
    <iact:property name="dataType"/>
    <iact:actionData xml:id="d3">
      <inkml:trace xmlns:inkml="http://www.w3.org/2003/InkML" xml:id="stk3" contextRef="#ctx0" brushRef="#br0">8658 4254 631 0,'0'0'365'7,"0"0"-207"0,0 0-28 2,0 0-15-3,0 0-50 1,0 0-13 3,0 0 5-4,-69-2 19 0,-17 12-6 3,-17 2 8-2,-20 0-13 2,-7-4-11-3,-11-3-14 1,1 0-4 2,-1-5-8-2,3 0-3-1,12 0-23 5,17 0-2-5,17-13 0 3,26-4 0-3,27 5 0 2,22 7 0 1,14 2 0-2,3 3 0-2,0-2 0 3,20 2 0 1,31 0-36-1,22 2-78-3,-5 43-68 3,-31-16-84-1,-16 6-93 2</inkml:trace>
    </iact:actionData>
  </iact:action>
  <iact:action type="add" startTime="17015">
    <iact:property name="dataType"/>
    <iact:actionData xml:id="d4">
      <inkml:trace xmlns:inkml="http://www.w3.org/2003/InkML" xml:id="stk4" contextRef="#ctx0" brushRef="#br2">14006 4324 502 0,'0'0'210'7,"0"0"-73"0,0 0-28 2,0 0-28-3,0 0-13 2,0 0-12 0,0 0 3-1,-341-62-16-1,254 62-14 2,-7 0-5 1,4 7-6-2,0 21-3-1,19 6-3 3,-1 3 1-1,15 15 4 0,12 7 9-2,-3 14 4 1,12 15-6 4,0 10 0-5,3 6-3 0,2-1-10 2,-2 1-3 0,5 4-4 0,5 8-1-2,-6 6-1 2,6 11 2 0,5 9-1-1,-2 7 2 0,10-3 1 0,0-3 0 2,-6-1-1-2,9 1-2-1,-1 6-2 2,-5-1 0 1,11 2 0-1,-9-1-1-2,11 1 0 2,0 3 0 0,0-1 0 0,0-3 0-2,0-6 0 2,0 0 1 0,13 5-1 0,-10-3 0-1,7-8 0 0,-5-16-1 2,2-5 1-2,9-15 0-1,-3-8-1 2,2-9 1 0,14-10 0 0,-2-2 0-2,6-8 0 2,7-2 0 0,3-5 0 0,1-10 0-3,14-6 0 4,1-9 1-1,18 5-1 0,7 3 0-2,13 1 0 2,10 2 0 0,14-7 1 0,3-4-1-1,7-11 1 0,-5-1-1 3,-12-6 2-5,-11-4-2 2,-22-6 1 1,-14-4 0 0,0 0-1 0,-3 0 0-2,2-11 0 2,11-17 0 0,4-6-1 0,3 2-1-2,9-6 1 2,-13 1-1 0,-1 5 2 0,0-2-1-2,-8-3-1 2,6-3 2 0,-5-2 0 0,-5-5-3-2,-6-4 1 2,0 1 2 0,-9-7-1 0,-4 1 1-2,-12-6 0 2,1-11-1 0,-8-2 0 0,2-11 0-2,-6-4-3 2,1-7-1-1,3-10 3 2,-5-6 0-3,-3-8 0 2,2 3 2 0,-7 0 0 0,0 3 0-2,-5 5 0 2,5-4 0 0,-1-8 0 0,-10-5 0-2,0-1 0 2,-5-1 0 0,0 4-1 0,0 3 1-2,-5-8-1 1,-18-2 0 2,-13-3 1-1,0-1-2-2,1 7 1 2,5 6 1 0,-7 8-1 0,14 3 1-2,3 7 0 2,0 2 0 0,-7-2 0-1,-6 2 0 0,-5-11-1 1,-5 0 2 0,-14-1-2 0,-6 4 2-2,-4 12-1 2,-10 11 2 0,-4 6-2-1,-6 7 0 0,-13 2 2 1,-10 8-2 0,-6 14 1-2,11 21-1 2,8 15-1 0,16 13 0 0,17 2-1 0,8 0 0-2,12 0 1 2,8 0 1 0,6 0-2 0,-4 2-12-2,1 20-64 2,26-9-72 0,7 14-98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5:57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74">
    <iact:property name="dataType"/>
    <iact:actionData xml:id="d0">
      <inkml:trace xmlns:inkml="http://www.w3.org/2003/InkML" xml:id="stk0" contextRef="#ctx0" brushRef="#br0">19662 2675 412 0,'0'0'376'4,"0"0"-237"5,0 0-47-1,0 0-19 0,0 0-34-2,0 0-7 2,0 0-7-1,775-84 15 2,-689 84 21-3,-22 0-10 1,-21 0-3 2,-14 0-12-1,-25 0-5-2,-4 0-10 1,-58 3-21 1,-52 11 4 1,-43-1 0-1,-29 4 1-1,-15 10-2 2,13-2-2-2,7 2-1-1,17-2-1 3,42-5-4-2,34-1 2 1,42-4-2-3,25-10 4 4,17-5 0 0,53 0 1-3,66 0 2 0,49 0 9 2,44-3 3-1,11 1-1 1,-19 2 1-1,-25 0 16 1,-52 0 13 0,-34 14-12-1,-49-5-6 0,-44-5-11 1,-16-4-14-1,-73 0 4 1,-28 0-4-1,-22 0 1 1,5 0-1 0,23 0-1 0,14 0-4-3,17 0 0 4,36 0 0-1,27 5 5 0,17-5 3-3,16 1 1 3,45 2-3 1,23 3 4 0,13 9 2-3,-6 0 0 1,-11 2 1 1,-23-2 1 0,-21-6-4-3,-36-1-5 5,0-3-12-4,-60 3-37 3,17-8-98-3,-8 0-131 2</inkml:trace>
    </iact:actionData>
  </iact:action>
  <iact:action type="add" startTime="6489">
    <iact:property name="dataType"/>
    <iact:actionData xml:id="d1">
      <inkml:trace xmlns:inkml="http://www.w3.org/2003/InkML" xml:id="stk1" contextRef="#ctx0" brushRef="#br0">21764 2649 612 0,'0'0'295'8,"0"0"-156"0,0 0-18-1,0 0-32 0,0 0-29 0,0 0-20 1,0 0-5 1,639-25-13-3,-509 17 3 2,-5 3 1-1,-25 5 11 2,-22 0 5-3,-25 0-3 2,-29 0-11-1,-24 2-6-1,0 18-19 3,-81 3-3-1,-39 4 0 0,-48-7 2-1,-27-9-2 0,-2-3 0 0,16 4-4 2,24 0-13-1,33 1-4-2,38 2 0 2,33-8 12 0,29-1 9 0,24-6 1-2,6 0 4 2,68 0 3-1,39 0-1 2,32-3 6-3,17-2-7 1,1 5 3 1,-30 0 3-1,-33 0 4 1,-39 0 6 0,-39 2-3 0,-22 8-3 1,-16 3-16-4,-57 2 0 2,-14-5 0 2,-17-1 0-1,4-6-2-2,19-1 1 2,21 0 1 0,27 2 0-1,29 0 0 0,4-4 1 1,24 0 8-1,53 7 3 2,20 1-1-3,-1 7-9 2,-12-1-2 0,-27-6-2-1,-33 1-6-1,-24-9-41 3,0 0-128-2,-37 0-256 2</inkml:trace>
    </iact:actionData>
  </iact:action>
  <iact:action type="add" startTime="8027">
    <iact:property name="dataType"/>
    <iact:actionData xml:id="d2">
      <inkml:trace xmlns:inkml="http://www.w3.org/2003/InkML" xml:id="stk2" contextRef="#ctx0" brushRef="#br0">23490 2649 525 0,'0'0'164'7,"0"0"-33"-1,0 0-32 3,0 0-53-1,0 0-7-1,0 0 4 0,0 0-3 1,2 60-12 0,5-60-9 0,13 0-18 0,12-12 11-3,9-16 1 3,-1 4-4 0,-4 0 2 1,-12 16 0-3,0 8 12 2,-1 0 18 0,-7 0 4-2,2 8-16 2,-5 9-11 0,-6 1-11 0,0-1-4-2,8 0 1 2,-2 2-2 0,-4 1 0-1,6-3 0 2,1 2-2-3,-1-5-1 2,11-6 1 0,-6-8-2 1,6 0-6-4,2 0 2 4,2-25 5-2,9-3 0 2,-14 11 1-4,-5 5 3 3,-4 12 0 0,-5 0 3 0,-1 0-3-2,-3 12 0 2,6 13 0 0,-6 0-2 0,6-8 1-2,3-5-2 2,2-4 1-1,8-4-1 0,4-4 0 0,16 0 0 2,-2 0 0-1,17 0 0-2,-5 0 2 1,-8 0-2 3,7 0 1-3,-14 0-2 1,-14 0-2-3,2 0 2 4,-11 0-13-1,-8 0-51-2,-10 0-160 3,0 2-752-2</inkml:trace>
    </iact:actionData>
  </iact:action>
  <iact:action type="add" startTime="8890">
    <iact:property name="dataType"/>
    <iact:actionData xml:id="d3">
      <inkml:trace xmlns:inkml="http://www.w3.org/2003/InkML" xml:id="stk3" contextRef="#ctx0" brushRef="#br0">25186 2551 255 0,'0'0'187'6,"0"0"-73"3,0 0 2-3,0 0-27 2,0 0-6 0,0 0 5 0,9 127-33-2,-9-115-9 2,3-7-5 0,4-5-3 6,6 0-7-14,4 0-20 8,12-3-5 0,9-23-6 0,-2-5 4-3,5 0 2 3,-2 4-5 0,-6 4 6 1,-8 6-2-4,-2 12-1 3,-7 2 7 0,-12 3 1 1,9 0 9-3,-5 0 3 1,-5 8-19 1,10 14-3 1,-9-4-1 0,12-7 0-4,-6 0 1 3,7-6 0-1,7-5 1 0,5 0-3 1,-5 0-3 0,4 0 3 0,4-10 0-2,-12-5 1 2,8 7 3 0,5 1-3-1,-13 2-1 0,3 5 4 1,-4 0-1 0,-4 0-3 0,1 0 2-2,-9 0-2 2,-3 0 0 0,11 0 0 0,2 5-6-2,1 2-7 3,-11-7-21-2,9 0-37 1,-16 0-78-2,0 0-364 2</inkml:trace>
    </iact:actionData>
  </iact:action>
  <iact:action type="add" startTime="11537">
    <iact:property name="dataType"/>
    <iact:actionData xml:id="d4">
      <inkml:trace xmlns:inkml="http://www.w3.org/2003/InkML" xml:id="stk4" contextRef="#ctx0" brushRef="#br0">451 3923 872 0,'0'0'135'7,"0"0"-29"-1,0 0-19 3,0 0-54-2,0 0-19 1,0 0 17-2,0 0-6 3,631-167 15-1,-547 145 1-1,-12 2 12-1,-12 3-15 3,-20 7-3-1,-15 2 2 0,-21 1-15-2,-4 5-13 2,0-6-9 0,-1-7-5 0,-53-13-7-2,-31-13 11 2,-8-16 1 0,-10-12 1 1,4 0 0-5,4-4-2 5,18 15 1-1,20 12-1-1,18 18 0-1,19 14-4 2,16 8 3 0,1 2-4 1,3 4 5-3,0 0 1 3,0 32 5-2,7 34 1 1,13 23-2-2,12 26 2 2,4 12-3 0,-4 7 6 0,0-2-4-2,-9-10 0 1,-5-19-4 2,-8-24 1-1,0-28-2-2,-7-26 0 2,-3-19-1 0,4-6-1 0,17-26-11-3,8-43 7 4,3-36 5-1,10-26-2 0,-13-25-2-3,-15-9 1 4,-14 4 0-2,0 36 3 3,0 39 0-6,0 46-1 5,0 30 2-2,-14 10-4 2,-30 29 4-4,-15 44 4 4,-14 28 5-1,5 14 4-1,1-1 0 0,11-7-7 2,9-19-4-2,7-27-2 1,15-18 0-3,9-24-7 4,13-13-25-2,3-6-94 1,5-3-101-2,31-22-318 3</inkml:trace>
    </iact:actionData>
  </iact:action>
  <iact:action type="add" startTime="12895">
    <iact:property name="dataType"/>
    <iact:actionData xml:id="d5">
      <inkml:trace xmlns:inkml="http://www.w3.org/2003/InkML" xml:id="stk5" contextRef="#ctx0" brushRef="#br0">19602 4136 232 0,'0'0'186'6,"0"0"20"2,0 0 4 0,0 0-58 0,0 0-31-3,0 0-28 4,0 0-18-2,37 0-37 1,26 0-4-2,14 0-8 2,20-13-5 1,8-16-8-1,11-8 3-2,1 2-11 2,11-6-2 0,-5 11 7 0,-1 7 5-2,-6 9 4 2,-28 9 2 0,-15 5 1 0,-29 0 2-2,-23 0-9 2,-18-3-9 0,-3-9-6 0,-12-12-11-3,-49-13 4 5,-30-14 5-3,-6-5-3 1,-3 0-2-2,8 1-4 2,11 14 0 0,22 8-2-1,15 8 6-1,17 8 1 3,21 5 1-2,6 4 4 2,0 8 1-3,0 0 1 2,0 5 0 1,0 40 2-2,0 15-2-1,0 10 1 2,6 5-1 0,8 7-1 0,2-1 3-2,-6 0-2 2,3 0 3-1,-8 0-3 2,11-6-1-3,1-4 2 2,-7-13-1 0,6-17 0-1,-3-17-1 0,-8-16 1 1,0-8-1 0,10-5-1 0,8-46-11-2,10-31 8 1,-5-22-8 3,8-16-4-2,-1-16 0-3,-10-5-4 3,-5 13 4 0,-7 22 4 0,-3 32 9-3,3 32 3 3,-9 22 2 1,-1 15-2-1,-3 5 1-3,0 0-1 4,-36 32 0-1,-31 17 1 0,-14 8 0-2,-3 4 1 2,-6 9 1 0,6 1 3 1,2-1 8-4,14-8-2 3,-2-9-4 0,13-8-5 0,12-13-3-3,3-8-2 3,5-10 2 0,14 0-36 1,23-14-140-3,0 0-161 2</inkml:trace>
    </iact:actionData>
  </iact:action>
  <iact:action type="add" startTime="14279">
    <iact:property name="dataType"/>
    <iact:actionData xml:id="d6">
      <inkml:trace xmlns:inkml="http://www.w3.org/2003/InkML" xml:id="stk6" contextRef="#ctx0" brushRef="#br0">20305 13477 724 0,'0'0'207'7,"0"0"-84"-1,0 0-37 5,0 0-39-5,0 0-10 2,0 0 3-3,193 18 9 4,-120-30-7-1,6 6 3-1,14 4-9-1,-4 0-6 2,6-1-8 0,-5-1-6 1,-19-2-4-4,-10 4-4 4,-25-3 0-1,-20 2 0 0,-11 3-8-2,-5-12 0 2,-13-7-5 0,-35-15 2-1,-16-17 2 0,-16-13 1 1,-4-12 0 0,-6-6 0 2,9-1 0-6,-2 1 0 4,23 11-2 0,6 16-2-1,24 12-6 0,6 21-1 1,16 7 1 0,8 7 8 0,0 8 2-2,0 0 2 2,0 0 5 0,11 34-2 0,10 28 7-2,-1 13-3 2,3 15 1-1,-3 14 0 2,1 9-2-4,-5 4 1 3,1 5-1 0,-7-11 0 1,-6-17 0-3,8-25-2 2,-12-22-5 0,1-26-1 0,-1-12 0-2,8-9 0 2,11-3-4 0,14-44-9 0,12-32 0-2,7-26 4 2,-1-21 4 1,5-14-6-2,-6-4 0-2,-10 16 2 3,-12 23-2 1,-5 37 4-2,-10 30 4-1,-10 26 3 3,-3 12 0-1,-15 15 1-1,-32 40 0 0,-30 21 7 1,3 11 1 1,-6 1 2-4,12-2-1 3,7-9-8 0,4-13-1 0,15-14-1 0,9-16-3-2,10-9-10 2,11-11-30 0,7-1-55 0,5-13-74-2,0 0-247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9:07.1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926">
    <iact:property name="dataType"/>
    <iact:actionData xml:id="d0">
      <inkml:trace xmlns:inkml="http://www.w3.org/2003/InkML" xml:id="stk0" contextRef="#ctx0" brushRef="#br0">1182 5457 190 0,'0'0'341'8,"0"0"-201"-3,0 0-16 4,0 0 8-1,0 0-32 0,0 0-27 0,0 0-1-2,0-17 1 2,0 17-7-1,0 0-1 1,0 20-18-2,0 25-8 3,0 17-23-2,0 14 5 0,0 11-9 0,0 2-2 2,0 2-4-1,0-10-5-1,0-8 5 0,0-8-4 0,0-5 4 2,0-5-3-3,0-12 3 2,0-6-4 0,0-19 0 1,0-4-1-4,0-8 0 3,0-6 7 0,4 0 14 0,24 2 9-2,4 5 5 2,24 1-16-1,9-3 1 2,15-1 6-3,0-4-4 2,13 0-5 0,-6 0-5 0,-9 0-6 0,-14 0 2-3,-5-4-8 3,-18-1 4 1,-12 5-5-3,-9-3 0 2,-13 3-11 0,-3 0-37 0,5 0-64-2,-2-5-56 2,-7 3-73 0,0-5-156 0</inkml:trace>
    </iact:actionData>
  </iact:action>
  <iact:action type="add" startTime="6459">
    <iact:property name="dataType"/>
    <iact:actionData xml:id="d1">
      <inkml:trace xmlns:inkml="http://www.w3.org/2003/InkML" xml:id="stk1" contextRef="#ctx0" brushRef="#br0">2572 5850 524 0,'0'0'86'8,"0"0"4"-1,0 0-10-2,0 0-11 4,0 0-15-2,0 0-10 2,-125 60-2-4,85-9-8 3,3-4-1 1,17 6 1-2,9-6-4 0,11-1-3 0,0-7 14 2,1-7-15-2,29-11 2-1,11-7 3 3,4-6-3-1,6-8-17 0,-6 0-3-3,-6-27-7 4,-9-15 0 0,-14-5 0-1,-9-10-2-2,-7-4 1 1,0 1-2 2,-7 6 1-1,-19 14-2-2,6 14-4 3,7 11-24-2,-2 12-90 1,15 3-85-3,0 0-317 3</inkml:trace>
    </iact:actionData>
  </iact:action>
  <iact:action type="add" startTime="6886">
    <iact:property name="dataType"/>
    <iact:actionData xml:id="d2">
      <inkml:trace xmlns:inkml="http://www.w3.org/2003/InkML" xml:id="stk2" contextRef="#ctx0" brushRef="#br0">3018 5880 116 0,'0'0'436'7,"0"0"-273"-1,0 0-51 3,0 0-1-1,0 0-58-1,0 0-9 0,-140 139-8 0,115-97 6 2,18-5-7-1,7 0-4-3,0-3 6 4,0-7-11-1,16-2 5 0,14-10-10-2,4-7-4 2,-1-8 0 0,-3 0-12-1,-6-8-5-1,-4-26-1 3,-7-9-1-1,-6-4-2 0,-7-4-7-2,0 1-14 1,0 4-23 1,0 8-22 3,0 29-48-7,0 1-177 3</inkml:trace>
    </iact:actionData>
  </iact:action>
  <iact:action type="add" startTime="7284">
    <iact:property name="dataType"/>
    <iact:actionData xml:id="d3">
      <inkml:trace xmlns:inkml="http://www.w3.org/2003/InkML" xml:id="stk3" contextRef="#ctx0" brushRef="#br0">3347 5069 620 0,'0'0'176'5,"0"0"-41"3,0 0-64 0,0 0-38 0,0 0 6 1,0 0 3-3,5 439-6 2,-17-321 0 0,-5-2-4 0,1-8-5-2,-4-14 1 2,1-19-11 0,4-16-4-2,2-13-3 2,7-18-3-1,2-11 3 2,4-10 5 0,0-1 18-5,0-6 9 4,0 0 3 1,4 0-25-3,25-8-19 1,2-21 0 1,-2-8 1 0,0-7-2-2,10-1 1 3,-6-2-2-2,-5 7 2 1,-5 9-2-2,-6 14-2 2,-2 9-13 0,-14 5-68 1,-1 3-71-2,0 0-68 0,0 0-328 1</inkml:trace>
    </iact:actionData>
  </iact:action>
  <iact:action type="add" startTime="7629">
    <iact:property name="dataType"/>
    <iact:actionData xml:id="d4">
      <inkml:trace xmlns:inkml="http://www.w3.org/2003/InkML" xml:id="stk4" contextRef="#ctx0" brushRef="#br0">3460 6047 834 0,'0'0'192'6,"0"0"-63"3,0 0-50-3,0 0-47 1,0 0-30 1,0 0-2 1,144 178-38-3,-144-178-125 2,0 0-398 0</inkml:trace>
    </iact:actionData>
  </iact:action>
  <iact:action type="add" startTime="8260">
    <iact:property name="dataType"/>
    <iact:actionData xml:id="d5">
      <inkml:trace xmlns:inkml="http://www.w3.org/2003/InkML" xml:id="stk5" contextRef="#ctx0" brushRef="#br0">4772 5730 398 0,'0'0'337'7,"0"0"-200"1,0 0-56-1,0 0-10 1,0 0-23-1,0 0-4 1,-140 8 15-1,93 31-12 0,7 15-3 2,1-1 0-2,8 3-8 0,8-2-7 0,7-5-5 1,12-5-5 0,4-11-4-2,0-4-5 2,0-13-4 1,33-7 4-2,18-9-5 0,5 0-5 0,-2-20 0 1,-11-27 0 0,-12-17 0 0,-2-22-4-2,-13-21 1 3,-15-16-1-1,-1-12-1-2,0 0-2 2,0 16-4 0,-13 30 2 0,9 32 3-2,4 35 3 2,0 22 3 0,0 6 3 0,0 56 0-2,0 28-2 2,4 22 1 2,16 6 3-3,-4 7 4-1,3-10-5 3,3-6 3-2,-6-20-5 2,-4-10-1-3,-1-19-1 2,-2-13-7-1,7-13-26 1,4-17-55-2,-4-17-51 2,-12 0-126-1,-1-8-628 0</inkml:trace>
    </iact:actionData>
  </iact:action>
  <iact:action type="add" startTime="8703">
    <iact:property name="dataType"/>
    <iact:actionData xml:id="d6">
      <inkml:trace xmlns:inkml="http://www.w3.org/2003/InkML" xml:id="stk6" contextRef="#ctx0" brushRef="#br0">5098 6129 753 0,'0'0'246'6,"0"0"-112"3,0 0-36-1,0 0-52-2,0 0-43 1,0 0-3 2,73 148-46-2,-73-144-145 0,0-4-816 0</inkml:trace>
    </iact:actionData>
  </iact:action>
  <iact:action type="add" startTime="8863">
    <iact:property name="dataType"/>
    <iact:actionData xml:id="d7">
      <inkml:trace xmlns:inkml="http://www.w3.org/2003/InkML" xml:id="stk7" contextRef="#ctx0" brushRef="#br0">5098 5701 53 0,'0'0'802'5,"0"0"-631"3,0 0-86 0,0 0-44-2,0 0-37 2,0 0-4 0,0-216-33-3,0 216-98 4,0 0-216-1</inkml:trace>
    </iact:actionData>
  </iact:action>
  <iact:action type="add" startTime="9095">
    <iact:property name="dataType"/>
    <iact:actionData xml:id="d8">
      <inkml:trace xmlns:inkml="http://www.w3.org/2003/InkML" xml:id="stk8" contextRef="#ctx0" brushRef="#br0">5649 5168 463 0,'0'0'240'5,"0"0"-127"3,0 0-47-1,0 0-5 0,0 0-24 0,0 0-9 2,-49-45-2-2,26 53 3-1,2 16-4 3,-2-3-9-2,3-2-8 1,3 10 1-1,1 3-3 0,11 3 10 2,2 7-1-2,3 7 6-1,0 5-12 2,0-5 1 1,0 11-2-1,0 1-4-1,0 1 2 1,8 5-3 0,8 0 0 0,-6-6-1-2,-3-6-2 2,-1-8-1 0,-5-6 1-1,-1-8 0 0,9-8 0 1,-9 1-1-1,3-13-6 1,-3-4-16-1,0-6-50 0,1-3-47 1,-1 0-96 0,3-3-365-2</inkml:trace>
    </iact:actionData>
  </iact:action>
  <iact:action type="add" startTime="9553">
    <iact:property name="dataType"/>
    <iact:actionData xml:id="d9">
      <inkml:trace xmlns:inkml="http://www.w3.org/2003/InkML" xml:id="stk9" contextRef="#ctx0" brushRef="#br0">5997 5219 341 0,'0'0'204'6,"0"0"-49"0,0 0-54 0,0 0-25 2,0 0-41 1,0 0-30-1,-96-10-1-2,66 20-3 1,0 3-1 1,2 4 0 0,5 7 3-1,5 8 12 1,3 1 22 0,-1 8-12 0,5-1-13-2,1 7-3 2,7 4-1 0,3 7-5 0,0 6 9-1,0 12 3 1,0-2 9 0,0 0-2 0,13-8-5-3,-2-4-2 4,2-6-7-1,-6-5-6 1,4-4-2-4,-6-10-1 3,5-9-29 0,-10-28-74 0,3 0-154-3</inkml:trace>
    </iact:actionData>
  </iact:action>
  <iact:action type="add" startTime="9891">
    <iact:property name="dataType"/>
    <iact:actionData xml:id="d10">
      <inkml:trace xmlns:inkml="http://www.w3.org/2003/InkML" xml:id="stk10" contextRef="#ctx0" brushRef="#br0">5810 5799 561 0,'0'0'296'6,"0"0"-104"-2,0 0-52 4,0 0-48 0,0 0-40 0,0 0-37-2,-491-54-13 2,466 54-2 1,11 0-28-2,14 0-56-1,0 0-59 2,0 0-160 1</inkml:trace>
    </iact:actionData>
  </iact:action>
  <iact:action type="add" startTime="10131">
    <iact:property name="dataType"/>
    <iact:actionData xml:id="d11">
      <inkml:trace xmlns:inkml="http://www.w3.org/2003/InkML" xml:id="stk11" contextRef="#ctx0" brushRef="#br0">6001 5890 668 0,'0'0'210'6,"0"0"-62"-1,0 0-61 3,0 0-38 0,0 0-22 0,0 0-16-2,211-10-2 2,-200-7-5 0,-2-3-3 0,-9-4-1-2,0 3-7 2,-16 0-7 0,-19 13-12 0,-4 8-6-2,-2 0-3 2,11 6 22 0,1 21 12 0,15 7 1-2,3 3 12 2,9 2 15 0,2 4 12 0,0-2-4-3,15-3-4 3,17-8-8 0,7-2-14 0,2-8-9-2,0-8 0 2,8-12-26 1,-6 0-60-1,-27 0-64-2,-8-9-357 2</inkml:trace>
    </iact:actionData>
  </iact:action>
  <iact:action type="add" startTime="10473">
    <iact:property name="dataType"/>
    <iact:actionData xml:id="d12">
      <inkml:trace xmlns:inkml="http://www.w3.org/2003/InkML" xml:id="stk12" contextRef="#ctx0" brushRef="#br0">6484 6142 684 0,'0'0'184'7,"0"0"-67"1,0 0-49-1,0 0-17 0,0 0-2 1,0 0 5 0,0-254-2-1,16 224 2 0,7 8-10 1,14 2-9 0,-4 3-19 0,5 4-13-3,4 8-3 4,-11 5-8-1,10 0-38-1,-2 0-61 0,-1 13-3 0,-18 9-25 1,-20-12-94 1,0 0-197-3</inkml:trace>
    </iact:actionData>
  </iact:action>
  <iact:action type="add" startTime="10683">
    <iact:property name="dataType"/>
    <iact:actionData xml:id="d13">
      <inkml:trace xmlns:inkml="http://www.w3.org/2003/InkML" xml:id="stk13" contextRef="#ctx0" brushRef="#br0">6958 5972 585 0,'0'0'284'8,"0"0"-159"1,0 0-59-3,0 0-33 0,0 0-19 2,0 0-5 0,177-54-8 0,-177 34-1-2,0 2 0 2,-12 5-9 0,-15 10-13 0,-4 3-1-2,-3 0-5 2,0 20 21-1,8 14 7 2,0 3 15-3,16-1 1 2,6-1 8 0,4-8 5-1,0-5-6-1,0-5 3 3,14-9 16-1,24-1-23-1,4-7-8 0,4 0-5 1,5 0-5 0,-10-4 1 0,-5-16-2-3,0-7 0 4,-8-3-4-1,-4 6 2 0,12 1 0-3,-2 13 0 4,-4 10 2-1,4 0 1-1,-8 0-1-1,-5 30-1 3,-2 14-1-1,-1-4-7-1,-2 1-9 0,-9-8-7 0,6-10 2 2,-7-15-24-1,1-8-28-3,-7 0-44 5,0-12-182-3</inkml:trace>
    </iact:actionData>
  </iact:action>
  <iact:action type="add" startTime="11149">
    <iact:property name="dataType"/>
    <iact:actionData xml:id="d14">
      <inkml:trace xmlns:inkml="http://www.w3.org/2003/InkML" xml:id="stk14" contextRef="#ctx0" brushRef="#br0">7725 4940 361 0,'0'0'304'8,"0"0"-133"-3,0 0-71 3,0 0-23-1,0 0-20 1,0 0 1-2,149 492 3 3,-121-366-13-1,-4-8-10-1,0-8-15-1,2-16-15 3,-16-22-8-2,-10-16-6 1,0-21-40-2,0-35-101 3,0 0-246-1</inkml:trace>
    </iact:actionData>
  </iact:action>
  <iact:action type="add" startTime="11352">
    <iact:property name="dataType"/>
    <iact:actionData xml:id="d15">
      <inkml:trace xmlns:inkml="http://www.w3.org/2003/InkML" xml:id="stk15" contextRef="#ctx0" brushRef="#br0">8150 5586 448 0,'0'0'209'8,"0"0"-17"-2,0 0-43 0,0 0-66 2,0 0-21-1,0 0-46 1,-747 28-16-2,579-22-4 2,113-6-104 0,17 0-432 0</inkml:trace>
    </iact:actionData>
  </iact:action>
  <iact:action type="add" startTime="12076">
    <iact:property name="dataType"/>
    <iact:actionData xml:id="d16">
      <inkml:trace xmlns:inkml="http://www.w3.org/2003/InkML" xml:id="stk16" contextRef="#ctx0" brushRef="#br0">4866 7191 359 0,'0'0'268'6,"0"0"-123"-1,0 0-58 5,0 0 11-5,0 0-37 3,0 0-13-1,144 348-5 1,-96-227-5 0,13 12-7-2,7 9-4 2,12 12-3 0,8 4 3 1,13 12-12-3,2 3-2 3,10 2-4-2,-13-10 1 1,-14-17 5-2,-14-22 2 2,-21-23-6 0,-15-21-2 0,-15-23-5-2,-17-19-2 2,5-18-1 0,-9-14-1 0,0-4 0-1,0-4-1 0,0 0-5 1,-29 0 6 0,-15-32 0-2,-17-17 3 1,-2-6-3 1,-10-6 1 0,-5-8 0 0,7 2-1 0,-2 3 0-1,7 8 0-1,12 8 0 2,22 17-1-1,5 14 1 1,22 11-1 1,5 6 1-2,0 0 3 0,5 3 6 1,31 34 1-1,10 14 12 0,12 7 10 1,15 1-1-1,-5-3-3 2,12-10 5-3,-4-7 8 2,1-5-2 0,-10-7 8-2,2-4 0 1,-8-4-6 2,-17-4-4-1,-21-9-14 0,-6-6-10-2,-11 0-11 2,-4-46-2 0,6-19-4 0,-8-23-1-2,0-20-10 2,0-8-23 0,8-3-62-2,15 5-56 3,-13 82-86-2,9 2-388 1</inkml:trace>
    </iact:actionData>
  </iact:action>
  <iact:action type="add" startTime="12780">
    <iact:property name="dataType"/>
    <iact:actionData xml:id="d17">
      <inkml:trace xmlns:inkml="http://www.w3.org/2003/InkML" xml:id="stk17" contextRef="#ctx0" brushRef="#br0">6865 6946 570 0,'0'0'227'6,"0"0"-128"2,0 0 29-2,0 0-47 1,0 0-46 2,0 0-12-1,0 0 6-2,844 592 4 2,-615-446 2 0,33 17-14-3,41 10-8 5,32 4 0-4,7-6-4 3,6 1 0-1,-26-7-5-2,-36 2 14 2,-30-18-10 0,-34-15 3-1,-39-18 1 0,-28-18-3 2,-35-19-3-2,-36-14-6 0,-22-16 2 0,-24-7-1 0,-6-4-1 2,-15-8 0-2,-5-10 0-1,-9-3 1 3,-3-9-1-1,0-4-2 0,-7-4-2-1,-47 0 3-1,-26 0 1 3,-20 0-1-1,-13-18 1-3,-26-9 0 3,-10-9-1 0,4-10 0 0,17 6 0 0,15 8 1-1,36 8 0 0,27 11 0 2,19 3 0-3,31 8 1 2,0 2 1-1,20 0 4 2,57 0 0-4,17 0 1 4,25 0 12 0,13 0 0-2,19 0-3 0,5 0 0 0,-5 8-1 1,-9 3 8 0,-5 7-3-2,-21-1 7 2,-31-7 7 0,-18-4-8-2,-27-6 1 1,-21 0-3 2,-6 0-12-1,-13 0-9 0,0-25-3-2,-16-23-1 2,-34-16 0 0,-24-15-1 0,-24-20 1-2,-25-15-1 2,-13-10-3-1,-13-5-20 2,-8-1-38-1,1 3-80-3,108 95-91 4,16 0-745-1</inkml:trace>
    </iact:actionData>
  </iact:action>
  <iact:action type="add" startTime="13798">
    <iact:property name="dataType"/>
    <iact:actionData xml:id="d18">
      <inkml:trace xmlns:inkml="http://www.w3.org/2003/InkML" xml:id="stk18" contextRef="#ctx0" brushRef="#br0">8176 6413 625 0,'0'0'150'7,"0"0"-98"1,0 0 84-1,0 0-17 2,0 0-79-3,0 0 5 0,0 0 9 3,509 309-10-1,-364-236-3 0,24 2-13 0,22-6-1-3,23-5-5 5,12-5-6-3,17-3-13 0,31 1-3 0,10 8 0 1,22 4 0 0,12 10 2-2,8 0-1 1,11 2 16 2,4-2-1-1,17 8-16 0,20 2-4-2,20-10-5 2,10-5 9-1,14-20 2 2,-7-7 2-3,-22-6 5 1,-12 6 1 1,-20-2 6-1,-3 4 1 2,-16-1-6-2,-6-3-5 1,-27-5-3-2,-22-10 0 3,-22-8-3-2,-24-7-2 1,-17-9 2-2,-2-6 0 2,-9 2 3 0,-4 5 0 0,7 17-2-2,-7 18 1 2,8 20 4-1,8 20 0 2,-5 10-3-4,1 6-2 5,-4-2 0-3,-3-9-2 1,-11-14 2-2,-13-17 3 2,-20-18-2 3,-43-18 7-6,-29-7 1 2,-46-9 1 1,-28-4-6-2,-21 0-4 3,-3 0-1-3,0 7-2 2,-13 1 1 0,-14 1 1 0,-1-9-1 0,-5 0 0-2,-6 0 1 2,2 0 0 0,-6-9 1-2,-18-10-1 1,-13-7 1 1,-13-15-1 1,-20-21 0-1,-19-20 1-2,-2-21-1 2,-5-16 0 0,1-2 1-2,-1 11 0 2,9 23 1 0,10 25-2 0,27 27 1-2,14 12-1 2,30 17-1 0,21 6 0 0,6 0 2-2,16 29 3 2,0 12 1 0,50 15 0 1,21 10 0-5,39 16-2 5,14 12-3-1,16 7 0 0,9 3 0-2,10-3 0 3,2-5 0-2,-3-5 2 1,-22-17 18-2,-28-10 6 2,-31-19 3 0,-25-21 0 0,-30-7-6-3,-22-6-8 4,-34-1 5-1,-53-8-18 0,-37-2 1-2,-26 0 2 2,5 0 4 0,5-20 12 0,22-3-5 0,34 9-7-3,22 7-7 3,21 3-2 1,21 4-8-3,11 0-32 3,9 0-64-2,0 0-41 0,16 4-108-1,7 3-322 3</inkml:trace>
    </iact:actionData>
  </iact:action>
  <iact:action type="add" startTime="16758">
    <iact:property name="dataType"/>
    <iact:actionData xml:id="d19">
      <inkml:trace xmlns:inkml="http://www.w3.org/2003/InkML" xml:id="stk19" contextRef="#ctx0" brushRef="#br1">23334 4035 196 0,'0'0'547'8,"0"0"-399"0,0 0-75-2,0 0-20 2,0 0-19 0,0 0 18 0,0 0 16-2,4-54-14 2,-7-3-1 1,-6-14-8-2,-7-17-8-1,3-13-13 1,6-9-8 1,-3-5 4 0,4-3-9-2,2 15-1 2,4 12-6 3,0 19-1-6,0 16 0 2,0 13 0 1,20 14 4 0,0 16 6 0,17 9 13-2,3 4-1 1,7 0-4 2,9 34-11-1,1 8-6-2,-8 10-2 2,3-1-1 0,-11 1 2 0,-14-1-2-2,-8-1 1 2,-12-2-2 0,-7-2 1 1,0-4-1-3,-27-5-1 4,-17-9 0-4,-8 2-2 3,9-4 2-4,-1-4 0 3,14 1 1 0,15-9 0 1,2-6 0-4,10 0 1 3,3 1 0-1,0 5 2 1,3 11 3-2,38 8-6 2,18 4 0 0,2 8 2 0,6 3-2-2,-9 0 2 2,-3-1-1 0,-28-4 1-1,-14-6-2 0,-13-4 0 1,0-4 0 0,-40-5-2 0,-27-3-1-2,-13-8 2 1,-12-2-1 2,8-3-1-1,10 1 1-2,7-6-22 2,26-3-75 0,18 0-86 0,23 0-94-2,0 0-702 2</inkml:trace>
    </iact:actionData>
  </iact:action>
  <iact:action type="add" startTime="17441">
    <iact:property name="dataType"/>
    <iact:actionData xml:id="d20">
      <inkml:trace xmlns:inkml="http://www.w3.org/2003/InkML" xml:id="stk20" contextRef="#ctx0" brushRef="#br1">24434 3978 767 0,'0'0'150'7,"0"0"-56"1,0 0-46 0,0 0-45-2,0 0-3 2,0 0-2-1,182-252-2 2,-238 223-12-3,-12 12-24 1,-9 16-3 1,4 1 27 0,8 17 13-1,19 30 3 1,10 12 13-1,15-2 24 1,14-5 12-1,7-7 11 0,0-3 9 3,14-5-8-4,39-5-5 0,8-5-26 4,15-5-17-3,8-10-6 0,-4-12-7-1,-3 0-10 3,-13-5-56-1,-21-29-42 0,-38 17-82-2,-5 4-244 1</inkml:trace>
    </iact:actionData>
  </iact:action>
  <iact:action type="add" startTime="17860">
    <iact:property name="dataType"/>
    <iact:actionData xml:id="d21">
      <inkml:trace xmlns:inkml="http://www.w3.org/2003/InkML" xml:id="stk21" contextRef="#ctx0" brushRef="#br1">25095 2754 359 0,'0'0'285'8,"0"0"-164"0,0 0 7 0,0 0-67-3,0 0 3 3,0 0 9 1,27 245 0-1,-12-139-16-3,-7 15 6 3,5 14-4 0,-10 3-25 1,-3-9-9-3,0-11-12 1,0-22-5 3,0-24-5-4,0-24 0 1,-3-20-2 1,3-20 0 0,0-8-1 0,0 0-8-2,6-38 0 2,23-16 8 0,-4-5 1 0,-8 9-1-3,6 14 2 3,-15 18-2 0,5 9 3 1,7 9-2-3,0 0 5 2,6 17-4-1,5 29 1 2,-8 10 0-4,-4 2-3 3,3 2 2 2,-11-4-2-3,-2-3 0-1,7-10-11 3,-16-13-19-2,3-15-40 1,-3-13-56-2,0-2-68 2,0 0-263 0</inkml:trace>
    </iact:actionData>
  </iact:action>
  <iact:action type="add" startTime="18430">
    <iact:property name="dataType"/>
    <iact:actionData xml:id="d22">
      <inkml:trace xmlns:inkml="http://www.w3.org/2003/InkML" xml:id="stk22" contextRef="#ctx0" brushRef="#br1">25918 3741 497 0,'0'0'174'8,"0"0"-110"0,0 0-23 0,0 0-27-3,0 0 8 4,0 0 22-1,-114-27 26-1,70 27-6-1,1 15-8 3,6 10-4-2,4 9-2 2,18 5-7-4,0 0-7 4,15 4-13-2,0-4-9 1,0-6-7-1,26-7-4 0,27-9-3 1,-2-12-7 1,16-5-5-4,-14-14 2 3,-2-30 8 2,-15-16-3-3,-13-2 1-1,-11 10-14 2,-3 11 12 0,-9 22 5 0,0 16 1-2,0 3 0 2,0 0-4 0,0 20 4 0,0 25 0-2,0 15 11 1,0-2 2 2,0-7-8-2,0-14-5-1,3-15-8 2,10-16-45 0,-3-6-69 0,-6 0-166-1</inkml:trace>
    </iact:actionData>
  </iact:action>
  <iact:action type="add" startTime="18822">
    <iact:property name="dataType"/>
    <iact:actionData xml:id="d23">
      <inkml:trace xmlns:inkml="http://www.w3.org/2003/InkML" xml:id="stk23" contextRef="#ctx0" brushRef="#br1">26206 3591 571 0,'0'0'257'5,"0"0"-121"4,0 0-21-1,0 0-47-2,0 0-10 1,0 0-6 2,57 333 5-1,-42-301-5-3,-7-10 15 4,8-10-14-2,2-4 1 2,8-8-7-4,4 0-30 3,-2 0-17 2,11-33-2-4,-3-15 1 0,-4-6 0 3,0 1 1-2,-8 11-5 1,-5 8-23-2,-6 12-41 5,-13 10-55-6,0 8-62 4,0 4-88-3,0 0-354 2</inkml:trace>
    </iact:actionData>
  </iact:action>
  <iact:action type="add" startTime="19069">
    <iact:property name="dataType"/>
    <iact:actionData xml:id="d24">
      <inkml:trace xmlns:inkml="http://www.w3.org/2003/InkML" xml:id="stk24" contextRef="#ctx0" brushRef="#br1">26760 3835 654 0,'0'0'186'7,"0"0"-65"1,0 0-77-3,0 0-38 3,0 0 12 0,0 0-12 1,281-114-1-3,-270 73 2 1,-11 11-7 2,0-1-1-1,-11 9-5-2,-28 8-2 1,-17 14-6 2,2 0 11-2,3 0 3-1,8 32 6 2,10 8 2 1,12 2 13-1,18 4 48-3,3-4-1 4,0-2-16-1,28-5 13 2,20-3-26-6,2-7-29 4,7-8-10 0,1-8-9 0,-1-9-40-2,-10 0-45 2,-31 0-75 0,5-20-342-1</inkml:trace>
    </iact:actionData>
  </iact:action>
  <iact:action type="add" startTime="19908">
    <iact:property name="dataType"/>
    <iact:actionData xml:id="d25">
      <inkml:trace xmlns:inkml="http://www.w3.org/2003/InkML" xml:id="stk25" contextRef="#ctx0" brushRef="#br1">27949 2633 987 0,'0'0'170'7,"0"0"-64"1,0 0-37-2,0 0-54 2,0 0-7 0,0 0-4 1,20 778-1-4,-20-638-2 3,0-19-1 1,0-15 0-2,0-25-14 0,0-26-47 1,0-18-68-1,4-37-131 2,10-3-622-4</inkml:trace>
    </iact:actionData>
  </iact:action>
  <iact:action type="add" startTime="20111">
    <iact:property name="dataType"/>
    <iact:actionData xml:id="d26">
      <inkml:trace xmlns:inkml="http://www.w3.org/2003/InkML" xml:id="stk26" contextRef="#ctx0" brushRef="#br1">28146 3436 459 0,'0'0'562'7,"0"0"-455"1,0 0 62 0,0 0-85-3,0 0-54 3,0 0-19 1,-518-37-9-2,471 32-2 0,10-6-20 0,24-11-72 1,13 10-98 0,0-4-123-2</inkml:trace>
    </iact:actionData>
  </iact:action>
  <iact:action type="add" startTime="20390">
    <iact:property name="dataType"/>
    <iact:actionData xml:id="d27">
      <inkml:trace xmlns:inkml="http://www.w3.org/2003/InkML" xml:id="stk27" contextRef="#ctx0" brushRef="#br1">28403 2875 814 0,'0'0'150'6,"0"0"-23"1,0 0-51-1,0 0-36 2,0 0-5 1,0 0 0-1,1 787 5-3,-1-661-2 3,0-25-9 0,0-34-2-2,0-25 2 3,0-22-11-2,0-14-16 1,0-6-2 0,3 0-27-1,24-12 10 0,10-19 17 1,0 4 2-2,2 7 3 3,-2 5-2-2,-10 10 1 2,-6 5 0-1,-1 0 3-2,-7 3-7 3,-10 31-5 0,-2 13 4-2,-1 14 0 0,0 11 1 0,0 1 2 1,3-11-1-2,1-12-1 1,4-18-9 2,-7-22-68-2,6-10-58 1,-2 0-91-2,6-20-469 2</inkml:trace>
    </iact:actionData>
  </iact:action>
  <iact:action type="add" startTime="20831">
    <iact:property name="dataType"/>
    <iact:actionData xml:id="d28">
      <inkml:trace xmlns:inkml="http://www.w3.org/2003/InkML" xml:id="stk28" contextRef="#ctx0" brushRef="#br1">29314 3855 249 0,'0'0'100'7,"0"0"-99"1,0 0-1-1,0 0-37 0,0 0 37 0,0 0 29 2,3 32 69-1,-3-32 68-2,0 0-16 2,0 0-30 0,0 0-21 0,0 0-22-2,0 0-2 2,0 0-6 0,0 0 7-1,0 0-3 0,0 0-19 1,2 0-7 0,11 0-12-1,10 0-32 0,-3 0 1 0,3 0-4 2,6 0-1-1,-8 0 0-3,-1-28-1 3,-13-9-3 1,-2 0-11-2,-5-2-3 0,0 10-3 1,-9 8-5 0,-17 12 3-3,-18 9 6 4,-2 0 1-2,-5 0 15 1,-5 37 2 0,2 10 4-2,10 7 2 2,21 1 13 0,3 6 5-1,19-12 4 0,1 3-1 1,0-5-6 0,21-2-7 1,23-4-14-2,12-1 0 0,4-6-2 1,-2-6-17-2,-8-11-32 2,3-12-56 1,-46-5-70-2,-7 0-266 1</inkml:trace>
    </iact:actionData>
  </iact:action>
  <iact:action type="add" startTime="21790">
    <iact:property name="dataType"/>
    <iact:actionData xml:id="d29">
      <inkml:trace xmlns:inkml="http://www.w3.org/2003/InkML" xml:id="stk29" contextRef="#ctx0" brushRef="#br1">24783 5229 541 0,'0'0'238'7,"0"0"-88"2,0 0-38-3,0 0-45 2,0 0-24 0,0 0 4 0,-10-13 25 0,-44 13-23-3,6 3-16 4,-8 21-18-2,12 6-9 1,4 2-6-2,8 1 2 2,12-1-1 0,17 2 0-2,3-2 4 3,0-2-3-2,7 5 4 2,28-1-4-1,7 4 1-3,13 7 1 3,-7 1 1 2,4 11 8-3,-11-1 5-2,-21 3 1 4,-12-11-4-1,-8-8-7 0,0-12-5-2,-42-11-3 2,-17-14-1 0,-5-3 0-1,0 0-3 1,4-27-17-1,7-8-63 2,46 13-81-5,3-2-126 4</inkml:trace>
    </iact:actionData>
  </iact:action>
  <iact:action type="add" startTime="22249">
    <iact:property name="dataType"/>
    <iact:actionData xml:id="d30">
      <inkml:trace xmlns:inkml="http://www.w3.org/2003/InkML" xml:id="stk30" contextRef="#ctx0" brushRef="#br1">25282 5414 528 0,'0'0'282'6,"0"0"-195"0,0 0 6 2,0 0-48 0,0 0-12 0,0 0 6 0,-244 131 10-2,224-77-1 2,-2 3 8 0,19 5-8-2,3-8-17 2,0-3-16 0,5-16-10 0,34-9-5-2,1-17-5 2,8-9-1 0,4-5 3 0,-8-44 2-2,-4-15 1 2,-2-6-1 1,-18-4 1-1,-4 10-1-1,-13 15 0-1,-3 22 1 3,0 19 0-1,0 8 1 0,0 0 0-1,0 18 0 0,0 36 18 1,-20 25 0-2,4 8 3 1,6 6 1 2,-3-9-6-1,11-17-10-3,-1-13-5 4,3-17-2-1,0-12-2 0,0-14-16-3,0-11-60 4,3 0-71-1,2-17-116 0,12-11-351 0</inkml:trace>
    </iact:actionData>
  </iact:action>
  <iact:action type="add" startTime="22692">
    <iact:property name="dataType"/>
    <iact:actionData xml:id="d31">
      <inkml:trace xmlns:inkml="http://www.w3.org/2003/InkML" xml:id="stk31" contextRef="#ctx0" brushRef="#br1">25503 5952 514 0,'0'0'279'5,"0"0"-158"3,0 0-43-1,0 0-8 1,0 0 9 0,0 0-28-1,60-234-8 0,-37 169-11 1,-6 11-5 0,7 10-4-1,5 10-2 0,-9 4 0 1,0 7-10-1,-13 9-6 1,7 9-2-2,-10 5 2 3,-1 5 16-2,5 42 4 4,-3 10-23-8,-2 8 3 5,-3-14-3 1,4-12 1 1,-1-10 2-6,6-14-3 4,-8-8 2 0,2-7-3 0,10 0-1-2,10-7-12 2,8-29 12 1,9-17 0-1,11-6 0 1,-7 5 0-3,2 7 1 4,5 19 2-5,-15 16 1 3,-10 12 3-2,-1 0 8 2,-9 49 6 0,-1 20-13-2,-13 13-5 2,-2-1-2 1,0 1 1-2,0-18-2-1,0-4 0 2,0-16 0 0,0-13-3 0,-10-11-18-2,5-14-46 1,3-6-53 1,2 0-58-1,0-22-250 0</inkml:trace>
    </iact:actionData>
  </iact:action>
  <iact:action type="add" startTime="23164">
    <iact:property name="dataType"/>
    <iact:actionData xml:id="d32">
      <inkml:trace xmlns:inkml="http://www.w3.org/2003/InkML" xml:id="stk32" contextRef="#ctx0" brushRef="#br1">26376 5799 324 0,'0'0'460'6,"0"0"-273"1,0 0-43 2,0 0-61-3,0 0-35 2,0 0-13 0,391-136-16 0,-360 107-15-2,-8 4-3 2,-19 8-1 0,-4-2-2-1,0-2-6 0,-1 2-11 1,-40 3-10-1,-5 4 10 1,-11 12-1-2,1 0 5 2,15 23 15 0,2 26 0 0,22 8 15 1,10 9 28-3,7 0-8 1,0-4-10 4,40-10-17-4,8-12-7-1,11-20-2 3,14-16-11-2,-2-4-31 0,0-37-12 0,-1-25-50 1,-53 23-89 1,-4 8-240-2</inkml:trace>
    </iact:actionData>
  </iact:action>
  <iact:action type="add" startTime="24018">
    <iact:property name="dataType"/>
    <iact:actionData xml:id="d33">
      <inkml:trace xmlns:inkml="http://www.w3.org/2003/InkML" xml:id="stk33" contextRef="#ctx0" brushRef="#br1">22745 5856 362 0,'0'0'176'8,"0"0"-57"-2,0 0 45 1,0 0-30 1,0 0-52 0,0 0 0 1,-770 135-6-3,540-96-13 2,-33 1-1 0,-29 5-6 1,-11-1-12-4,-5 7-5 4,-9 7-8-2,-25-1-8-1,-23 2 2 2,-33 1 11 0,-3-2-5-1,-2 2-23 0,9 2 7 1,-4-1 7 0,-7 1-1 0,-7-3-1-2,-4 2-13 1,19-4 1 2,20 5 0-2,32-1 0 0,3 7 0 1,1 8 6 0,15 0-7 0,9 8-7-2,31-2 0 1,14 2 4 2,31 3-3-1,19 1 4-2,10-2 1 2,2-4-3 0,3-9 5-1,-8-14-3-1,7-14-5 2,-8-11-1 1,-2-9-1 1,7-2 0-6,12 3 2 3,27-5 3 2,24 3-2-1,32-3 5-2,30-2-5 2,17-2 4 0,12 1-3 0,11-5 7-2,-11 0-7 2,-7 5 2 0,4-1-2 0,-20 3 1-2,3 2-1 2,-4 4 1 0,-6-1 0 0,-7-5-1-2,11-1 0 2,3-6-2 0,-1-3-2 0,4-2-2-2,-2 1-2 1,-21 4 0 2,-6 11-2-1,-13 4 1-3,-6 13 6 4,4 4 0-2,18 4 2 2,10-11 1-3,29-12-2 2,21-15-1 0,12-7-1-1,12-4-3 2,15 0 2-3,1 0 3 2,3-10 0 0,0-12 1-3,0-5 1 4,23-19 1-1,25-9-2 0,29-20 1-3,21-13-2 3,17-6 2 1,2 1 0-2,-11 18 1 0,-9 12-3 1,-26 18 3 0,-4 15 0 0,-24 8-2-2,-22 7 1 2,-14 15-2 0,-7 0 0 1,-43 17-15-4,-55 41 9 3,-29 30 6 0,-30 10 2 0,-8 13-2-2,1 1 1 2,15-9 0 0,24-2 0 0,25-13 0-3,23-13 1 3,41-15 4 1,36-21-3-1,0-16 8-1,86-9 9 0,38-11-3 1,43-3-3 0,37 0-4-2,10 0 0 2,-9 0-4 2,-12 5-6-3,-29 9 3-2,-36-3-3 3,-31 0-9 2,-44-1-40-3,-25-7-83-1,-28-3-112 2,0 0-129-1</inkml:trace>
    </iact:actionData>
  </iact:action>
  <iact:action type="add" startTime="25503">
    <iact:property name="dataType"/>
    <iact:actionData xml:id="d34">
      <inkml:trace xmlns:inkml="http://www.w3.org/2003/InkML" xml:id="stk34" contextRef="#ctx0" brushRef="#br1">23238 6413 561 0,'0'0'218'7,"0"0"-63"1,0 0-68 0,0 0-25-2,0 0 10 1,0 0-1 2,0 0-3-2,-747 494 3 0,482-356-8 1,-49 20 4-1,-27 7-5 3,-4 6-9-3,10-5-18 1,26-7-11 0,35-3-13-1,22-6 1 0,12-12 1 0,16-12-2 2,17-7-6-2,23-6-3-1,23-6-1 2,13-2 1 0,15-13 1 0,17-10-1-2,23-16-1 3,18-12 0 0,18-20-2-2,17-16 1-2,19-8 0 4,21-10 0-2,0 0-1-1,0-17 1 1,21-30 2 1,15-18 0 0,4 1-1 0,4-7-1-2,8-1 1 3,-7 8-1-2,-2 7 0 2,-3 8-2-4,-7 17-2 3,-21 10-3 0,-1 14 1-1,-11 8-2 0,0 0 4 1,-19 22-19 0,-37 38 17 0,-25 19 6-2,-6 9 3 2,-8 1 1 0,0-10-3 0,24-15 6-1,14-19 3 0,21-16 5 2,23-19 8-2,13-10 19-1,29 0 9 2,52 0-15 0,38-7-20 0,23-2-2-2,15 3-3 2,-7 6-5 0,-19 0-4 1,-37 0-1-3,-27 15-2 2,-34 9-4 0,-19-1-73 0,-11-9-103-2,-3-14-81 1,0 0-183 1</inkml:trace>
    </iact:actionData>
  </iact:action>
  <iact:action type="add" startTime="26398">
    <iact:property name="dataType"/>
    <iact:actionData xml:id="d35">
      <inkml:trace xmlns:inkml="http://www.w3.org/2003/InkML" xml:id="stk35" contextRef="#ctx0" brushRef="#br1">25848 6976 273 0,'0'0'144'5,"0"0"17"1,0 0 9 3,0 0 6-1,0 0-41-2,0 0-44 1,53 187-4 2,-69-41 8-2,8 19-19 0,-5 15-14 1,6 21-4-1,-2 7-12 1,5 11-12-2,0 2-8 4,1-6-7-1,-10-17-10-2,6-29-4-1,-12-39 2 2,4-47-1 0,-8-34-2 0,3-29-4-1,-21-20-6 1,-15-17-6-1,-7-48 7 2,-21-20-3-4,-10-7-5 4,7 5-9-2,7 19 9 2,22 21 0-3,18 22 0 2,21 18 6-1,12 7 4 2,7 0 3-6,0 24 5 6,0 23 33 0,14 5-3-3,25 9-4 0,12-3 3 2,-5 5 8 1,8-1 3-1,-10 2-4-2,-1-10-6 2,-5-13-6-1,-15-13 4 2,0-16-5-2,8-12-6 0,-1 0-7 1,25-17-7-1,16-34-7 1,3-14 3-1,16-14 2 1,-6-2-3 0,-7 5 4-2,-13 14-6 2,-8 20 2 0,-28 20-3 0,-10 13-1-2,-13 9-33 2,-5 0-43-1,0 3-53 2,0 38-73-3,0-9-137 2,0 4-494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9:07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27">
    <iact:property name="dataType"/>
    <iact:actionData xml:id="d0">
      <inkml:trace xmlns:inkml="http://www.w3.org/2003/InkML" xml:id="stk0" contextRef="#ctx0" brushRef="#br0">13594 5762 57 0,'-9'-7'50'3,"7"1"-13"-2,0 2 3 15,-1 3-4-16,-1 1 16 28,4 0 24-28,-6 0 37 2,6 0 42-2,0 0-1 13,0 0-17-13,0 0-20 17,0 0-19-16,0 0-19 18,0 0-3-19,6 0-20 13,21 0-20-13,17 0-2 14,17 5 0-14,18 10-1 3,23-4-6 11,14-3-7-12,9-5-5 28,5-3 3-30,-2 0-2 2,-8 0-2-2,-17 0 2 4,-16 3-2 11,-32 0 3-13,-13 3-8 15,-25-5 6-17,-5-1-3 4,-12 3-8 9,0 1-4-10,-19 1-8 11,-58 0 7-14,-30 5 1 17,-28-5 1-16,-21 0-1 14,12-5-1-14,1 0-1 2,18 0-1 27,15 0 2-30,18 0 1 2,20 3-1-1,28 1 2 15,20 1-1-15,15-3 0 18,9-2 2-17,0 0 0-2,18 0 1 16,44 0-2-16,42 4-1 22,12 0 3-22,2 9-2 0,-1-4 2 19,-29 4-3-19,-5-2 4 2,-16-3-2 14,-37 0 6-16,-12-1 5 18,-18-2 5-18,0 8-14 2,-38 7-4 12,-26 4-4-13,-32-7 1 17,5-12 0-18,-6-5-4 4,3 0 6 9,24 0-4-10,17-12 3 11,32 7-1-13,14 2 3 28,7 3 2-28,10 0 1 0,60 0 4-1,18 0-5 31,17 0 1-31,3 0-1 2,-24 17 0-2,-17 1 2 3,-26-1 1 11,-25-10 0-14,-16 4-3 18,0 3-2-18,-47 1-10 17,-12-2 9-17,-15 2-5 3,14-4 6 13,2-3-2-16,15 7 2 18,15-5 1-18,10-1 0 15,10-9-1-15,8 3 5 14,0-1 3-13,34-2-5 15,24 4-3-16,1-4 0 3,0 0 0 14,-18 2 1-16,-16 0-1 17,-22-2 0-17,-3 5-13 1,0 5-51 13,-47 4-73-14,12-8-69 3,-8 2-188 13</inkml:trace>
    </iact:actionData>
  </iact:action>
  <iact:action type="add" startTime="7727">
    <iact:property name="dataType"/>
    <iact:actionData xml:id="d1">
      <inkml:trace xmlns:inkml="http://www.w3.org/2003/InkML" xml:id="stk1" contextRef="#ctx0" brushRef="#br0">4204 7420 322 0,'0'0'163'3,"0"0"-83"11,0 0 11-13,0 0-2 14,0 0-9-15,0 0 34 16,0 0-9-16,23-10-5 2,-13 10-25 13,1 23-24-13,4 8-12 12,0 0 3-12,2 0-16 13,7-6-5-15,2-6-14 17,-3-6 4-17,16-9-9 14,6-4-2-13,11 0 0 15,21 0 0-16,-3-28-1 4,12-5-1 11,-2 2 2-13,-7 8 0 2,-5 7 2 10,1 10 0-12,-10 6 1 12,1 0 1-13,-7 0 2 15,-1 19 3-15,1 7-3 15,-5-4 1-16,4-5-5 4,-3-3 0 12,8-11-2-16,-2-3 0 20,5 0 0-20,2-17 0 14,-5-11-1-13,9-1 1 0,-6 8 0 15,-3 6 0-16,-5 9 1 30,-8 6 0-30,-12 0 1 1,3 0-2-1,-10 23 2 31,10 3 0-30,-2-2-1 1,3 2 3-2,4-4-3 3,8-2 2 12,-3-6-2-15,8-2-2 18,-5-1 1-17,4-4 0 1,-1 3 1 15,6-3-1-16,5 3 0 16,-6-8 0-17,-6 1 0 4,7-3 1 13,-2 0-2-16,-1 0-1 2,6 0 1 14,1 0 0-17,-1 0 1 16,-3 0-1-16,-4 0 0 18,-7 0 1-18,-6 0-1 2,2 0 1 13,-2-3-1-15,-1 1 1 18,1-1 0-17,-1 3 0 14,11 0 1-15,-6 5-1 26,8 17-2-25,1 8 0 0,2-9 2-1,2-2-3 16,6-4 1-15,5-6 0 2,-4-8-3 14,9-1 2-17,3 0 2 16,-2 0-4-16,-1 0 1 5,-7 0-3 11,-4 0 3-15,-11-16 3 15,-3-1-2-16,-4 0 0 18,6 6-3-17,-8 3 3 1,8 5 2 12,-11 3 0-13,7 0 0 14,-2 0-2-14,-2 0 2 4,10 0 1 11,2 0 0-15,-1 7 0 15,0-6 1-16,-7-1-1 17,7 0 0-17,-14 0 0 2,7 0 0 16,-10 0 1-18,-1 0 1 16,-7 0-1-16,7 0 0 16,2 0-2-16,2 0 0 4,8 0 1 13,-5 0 0-17,5 0 0 19,-1 0 0-19,-10 0 0 14,4-1 0-14,-7-6 0 2,-1 1 0 13,1 3 0-14,-7 2 0 17,8 1 0-17,-5 0 1 2,6 0 1 11,-1 0 1-14,1 0-3 17,2 0-2-16,2 0 1 16,1 0-6-16,8-26 3 3,0-5-1 10,5-3 2-13,-1 6 2 15,-8 2 1-16,9 13 3 5,3 8-2 10,0 5 3-15,1 0-4 19,-2 0 3-19,2 10-2 2,-2 12 1 14,-2-2 0-16,0 3-1 32,0 0-1-32,-3-2 1 2,6 3 0-2,-5-3-1 18,-9-1 1-18,8-6-1 0,-11-2 0 18,11-12-3-18,2 0 1 3,8 0-8 13,0-3 10-2,0-6-1-13,-2 9 1-1,-4 0 0 14,-9 6-29-12,-18 30-42 15,-31-15-64-17,0-5-133 19</inkml:trace>
    </iact:actionData>
  </iact:action>
  <iact:action type="add" startTime="11301">
    <iact:property name="dataType"/>
    <iact:actionData xml:id="d2">
      <inkml:trace xmlns:inkml="http://www.w3.org/2003/InkML" xml:id="stk2" contextRef="#ctx0" brushRef="#br0">5280 7169 645 0,'0'0'217'4,"0"0"-100"11,0 0-6-15,0 0-37 16,0 0-21-16,0 0 29 17,0 0-37-17,14 71 11 16,-14-19-12-16,0 7-6 18,0 3 0-18,0 2-5 0,0-7-11 19,-3-8-4-19,-8-17-3 4,9-12-10 9,-1-8 2-11,3-12-5 12,0 0 2-14,0 0-2 16,0 0 7-14,0 0 3 12,0 0-5-14,0 0 5 16,13 0 1-16,-5-3 0 15,5 3-4-15,-3 0 2 18,10 0 0-18,6 0 2 16,2 0 0-16,1 0 2 0,1 0-3 13,-2 0 1 3,5 0 1-16,-5 0-4 2,3 0 2 13,3 0-6-15,1 0 1 8,5 0 4 0,9 0 9-1,2 0 2 1,1-4 4 8,5 1-2-16,4 3-4 30,-2 0 3-30,9 0-9 2,-4 0-1-2,16 0-9 28,-6 0 1-28,3-2-1 2,-11-1 2-2,-2 1 5 4,8-1-7 11,-11 3-4-15,5 0 0 18,-3-4 0-17,6 4 0 15,-4-3 0-14,1 2 0 0,0-3 0 15,-11-1 0-17,6 2 0 3,-12 3 0 13,-9-3 0-16,0 3 0 18,-10 0 0-17,0 0 0 1,-2 0 0 13,1 0 0-13,1 0 0 15,7 0 0-17,-10 0 0 5,7 0 0 10,-1 0 0-15,-3 0 0 18,4 0 0-17,2 0 0 14,-3 0 0-15,2 0 0 15,0 0 0-15,-6 0 0 4,-6 0 0 23,3 0 0-27,-16 0 0 1,8 0 0 0,-13 0 0 28,1 0 0-29,-6 0 0 2,0 0 0 0,0 0 0 26,0 0 0-28,0 0 0 2,0 0 0-2,0 0 0 14,0 0 0-14,0 0 0 17,0 0 0-17,0 0 0 3,0 0 0 25,0 0 0-27,0 0 0 0,0 0 0-1,0 0 0 28,0 0 0-26,0 0 0-2,0-6 0 0,0-26 0 17,0-17 0-17,0-18 0 19,0-17 0-19,0-1 0 2,0 14 0 15,0 15 0-16,0 20 0 14,5 16 0-15,-2 7 0 16,-3 9 0-16,0 4 0 4,0 0 0 10,0 0 0-12,0 0 0 14,0 0 0-16,0 0-28 30,0 0-43-29,0 0-32 0,0 17-61-1,0-3-116 15,0 8-362-15</inkml:trace>
    </iact:actionData>
  </iact:action>
  <iact:action type="add" startTime="12895">
    <iact:property name="dataType"/>
    <iact:actionData xml:id="d3">
      <inkml:trace xmlns:inkml="http://www.w3.org/2003/InkML" xml:id="stk3" contextRef="#ctx0" brushRef="#br0">5462 8911 465 0,'0'0'175'19,"0"0"-47"-19,0 0 5 2,0 0-35 14,0 0-18-16,0 0-2 17,0 0-22-17,29-62-29 16,-29 62-21-16,-19 5 16 17,-17 24 21-16,-4 4-26 0,-5 6-5 19,1 7-6-20,-4-1-3 16,16 2 4-16,12 2-3 0,0-2 0 15,11-2-1-13,9-6 6 15,0-5 3-17,0-8 2 16,13-9-9-15,28-8 1 4,7-9-3 10,11 0 3-15,-2-24 2 16,-14-21 3-15,-2-8 3 2,-21-14 0 13,-11-12 5-16,-9-11-2 16,0-5 8-16,-9 1-8 30,-19 13-1-30,-9 22-7 2,-2 21-6-2,2 12-3 4,0 11-2 12,9 4-7-16,1 6-43 16,8 1-58-16,10 4-98 17,9 0-281-16</inkml:trace>
    </iact:actionData>
  </iact:action>
  <iact:action type="add" startTime="13777">
    <iact:property name="dataType"/>
    <iact:actionData xml:id="d4">
      <inkml:trace xmlns:inkml="http://www.w3.org/2003/InkML" xml:id="stk4" contextRef="#ctx0" brushRef="#br0">5772 9211 531 0,'0'0'249'1,"0"0"-108"1,0 0-52 12,0 0-24-12,0 0-14 12,0 0 0-13,9 214-12 14,-9-164-6-15,0-3-12 17,0-9-10-17,0-11-10 16,0-10-1-16,9-7-10 2,-2-10-42 13,-3 0-46-13,-4 0-63 13,9-10-338-15</inkml:trace>
    </iact:actionData>
  </iact:action>
  <iact:action type="add" startTime="14158">
    <iact:property name="dataType"/>
    <iact:actionData xml:id="d5">
      <inkml:trace xmlns:inkml="http://www.w3.org/2003/InkML" xml:id="stk5" contextRef="#ctx0" brushRef="#br0">6083 9061 449 0,'0'0'273'5,"0"0"-109"1,0 0-69 9,0 0-39-13,0 0-18 16,0 0 8-18,156 92-4 3,-112-81-6 26,8-5 1-29,-4-6 5 2,1 0-19-2,-4 0 7 15,-3 0-14-15,-4-10-9 19,-11-8-3-19,5-6 3 17,-12-3-5-17,4-12-1 0,-7-6 0 14,3-12-1-11,-4-4 1 12,-4-7-1-14,1-10 0 15,-7-1 2-16,4-5-3 4,-7 2 1 11,-2 1 0-14,-1-4-1 15,0 4 0-16,0 0 1 4,0 7-3 10,0 10 0-11,0 14-7 27,-4 3-4-30,-6 8-8 2,10 3 6-2,-3 5 2 28,3 9 5-28,0 8 7 1,0 4 1-1,-3 9 1 19,-2 1 0-18,3 0 0 1,-9 0-18 13,-5 28 18-15,9 9 6 17,-9 10-3-16,-1 0-1 15,7 7 0-16,-8-7 4 1,2 0-1 15,0-15-1-15,9-7-3 17,0-8 1-17,1-14-2 2,6 1 0 10,0-4-5-12,0 0 4 15,6-24 1-15,20-14 6 18,2-7-3-19,-8 2-2 15,13 6 5-15,-10 10-1 3,1 10 7 13,-7 4 3-16,3 9 3 20,-4 4 2-19,-8 0 2-1,12 0 6 17,-3 17-9-16,6 14 1 18,-4 6-10-18,-4 4-8-1,-1 3-2 18,-2 2-1-17,-2-4-5 1,-3-5-26 14,6-3-39-16,-3-7-58 18,-4-23-62-18,1-4-394 19</inkml:trace>
    </iact:actionData>
  </iact:action>
  <iact:action type="add" startTime="15699">
    <iact:property name="dataType"/>
    <iact:actionData xml:id="d6">
      <inkml:trace xmlns:inkml="http://www.w3.org/2003/InkML" xml:id="stk6" contextRef="#ctx0" brushRef="#br0">9850 7109 792 0,'0'0'180'20,"0"0"-100"-19,0 0 16-1,0 0-52 15,0 0-7-15,0 0 39 16,0 3-10-16,0 34 0 18,0 7-12-18,0 7 1 15,0 6 1-15,0 0-6 13,0-5-18-13,0 2-7 16,0-14-5-16,-3-10-12 15,-4-11 1-14,1-9-8 1,6-8 3 14,0-2-3-16,0 0-1 16,0 0 5-16,0 0 4 29,0 0-1-29,0 0-3 1,0 1 0-1,0 3-3 16,6 2 2-16,7-4-4 15,-3 5 5-15,0-2-2 15,0 1 1-15,0 0 0 15,-7-1-3-14,8-2 0 3,-7 0 0 22,7-1-1-25,1-2 1-1,7 4-1 15,3-4 2-15,10 0 0 17,-5 0 5-15,9 0 7-2,2 0 10 16,4 0-5-15,0 0 2 14,15 0-6-15,-1 0-2 28,8 0-3-28,0 0-1 1,8 0 3-1,-1-4-3 16,9 2 4-16,-9 2-7 4,-7 0 4 12,-8 0-4-16,-8 0 5 17,9 0-10-16,-1 0 4 3,4-3-2 12,0-5-3-16,3-1 1 18,2 3 1-18,-1 2-1 4,13-1-1 12,-14 3 5-16,10 2-3 17,-6 0 4-17,-9 0-3 5,-5 0 2 12,-6 0-5-17,-7 0 0 20,-1 0 0-19,2 0 0-1,-1 0 0 32,1 0 0-32,3 0 0 2,-4 0 0-2,-4 0 0 2,1 0 0 14,-14 0 0-15,10 0 0 14,-10 0 0-15,-2 0 0 13,-1-3 0-10,0 0 0 13,-1 3 0-16,-4-4 0 5,-5 4 0 9,6 0 0-14,-12 0 0 15,0 0 0-15,5 0 0 17,-6 0 0-16,1 0 0 3,-4 0 0 10,0 0 0-11,0 0 0 10,0 0 0-13,3 0 0 16,-3 0 0-16,0 0 0 16,0 0 0-16,0 0 0 15,0 0 0-15,0 0 0 18,0-10 0-18,0-24-3 4,6-21 2 10,-2-18 1-13,-4-6 1 18,0 4-1-19,0 4 1 2,0 11 1 13,0 21-4-14,0 14 4 16,0 13-5-17,0 12 3 17,0 0-2-17,0 0-32 2,0 0-50 15,0 9-40-17,-10 19-75 15,0 9-47-15,7-18-82 15,-7 4-628-15</inkml:trace>
    </iact:actionData>
  </iact:action>
  <iact:action type="add" startTime="17180">
    <iact:property name="dataType"/>
    <iact:actionData xml:id="d7">
      <inkml:trace xmlns:inkml="http://www.w3.org/2003/InkML" xml:id="stk7" contextRef="#ctx0" brushRef="#br0">11858 9118 264 0,'0'0'373'19,"0"0"-202"-19,0 0-77 18,0 0-16-18,0 0-13 3,0 0 19 12,0 0-13-15,-128 0-2 16,69 0-17-16,-11 0-14 17,2 0-13-17,-6-16-10 16,-9-1-8-16,4-7-4 2,2 0-1 26,16-9-2-28,10-7 0 1,8-8 2 0,14-9-3 14,8-9 2-15,14-5 1 30,6-4-1-30,1-4 4 1,0-5-1-1,0-6 0 15,0 0 1-15,1 0-4 31,6 9 2-30,5 15-2 0,-3 9 1-1,2 13-2 14,-3 6 1-14,2 4-1 5,0 4 0 11,-6-2 1-2,9-2-1-13,-6 2 0-1,2 2 1 16,-2 5-1-16,-4 6 0 16,-3 4 0-16,6 2 0 16,-6-2-1-15,0 6 1 2,0 1-1 14,0 6 1-17,0 2-2 18,0 0 2-18,0 5 1 2,-17 37 5 15,-12 12-2-17,1 5-3 30,-7 6 0-29,4-7 1 0,-1-6-2-1,7-16-1 3,8-14 1 11,2-8 0-12,15-14-1 13,0 0-3-15,0-10-7 16,12-35 11-15,15-11 1 18,-2 1-1-18,7 7 1 0,-8 8-2 14,-3 7 2-14,2 14-2 17,-3 10 2-18,0 9 1 4,-1 0 1 13,-1 6 3-17,-2 25 2 14,-3 13-4-14,-3 8-1 14,6 6-1-14,-2 4 1 32,9 0-2-32,1-7 1 2,0-9-1-2,0-11-2 27,-4-5 1-27,0-7-4 1,-1-2-19-1,-6-1-76 15,-13-20-122-14,0 6-387 2</inkml:trace>
    </iact:actionData>
  </iact:action>
  <iact:action type="add" startTime="18289">
    <iact:property name="dataType"/>
    <iact:actionData xml:id="d8">
      <inkml:trace xmlns:inkml="http://www.w3.org/2003/InkML" xml:id="stk8" contextRef="#ctx0" brushRef="#br0">12481 8942 493 0,'0'0'269'1,"0"0"-125"-1,0 0-66 17,0 0-39-16,0 0 17-1,0 0-8 16,-44 25-2-15,7 0-11 16,-2 9 7-17,8 1 11 3,1 6-15 13,9 0-7-16,3 3-6 17,16-3 4-17,2-4-10 2,0-7-3 27,13-3-9-28,18-7-3-1,9-12-4 1,7-8 0 12,3 0 2-10,-9-7 2 9,-1-29 3-9,-11-15-2 26,-8-13 2-29,-11-14-3 3,-10-10 3-3,0-5 4 4,0 6 5 11,-3 8 1-13,-25 21-5 13,-5 13-4-15,-7 15-8 18,0 17 0-17,-3 9-1 1,2 1 1 14,4 3-22-16,0 0-51 16,7 0-50-15,21 0-101 14,9 0-278-15</inkml:trace>
    </iact:actionData>
  </iact:action>
  <iact:action type="add" startTime="18894">
    <iact:property name="dataType"/>
    <iact:actionData xml:id="d9">
      <inkml:trace xmlns:inkml="http://www.w3.org/2003/InkML" xml:id="stk9" contextRef="#ctx0" brushRef="#br0">12906 9143 438 0,'0'0'265'5,"0"0"-84"10,0 0-74-15,0 0-31 16,0 0-26-16,0 0 2 16,113 105-4-16,-113-58-15 17,0 1-5-17,-16 0-19 16,-25-5-6-16,1-11-2 2,-7-13-1 17,-5-12 0-19,23-7-7 14,0 0-8-14,19 0 1 14,8 0 3-14,2-13 5 15,0 2 5-15,9-1 1 16,24 9 7-16,7 3-5 16,3 0 0-16,1 17 0 16,-4 15 3-16,-2-4-3 14,-3-4-2-13,-11-7 0 2,-3-8-4 13,-6-5-27-16,-7-4-76 16,-8 0-102-16,0 0-418 19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32:25.2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7122">
    <iact:property name="dataType"/>
    <iact:actionData xml:id="d0">
      <inkml:trace xmlns:inkml="http://www.w3.org/2003/InkML" xml:id="stk0" contextRef="#ctx0" brushRef="#br0">4014 10741 765 0,'0'0'181'6,"0"0"-76"1,0 0-32 2,0 0-59-4,0 0-6 3,0 0 18 0,19 115 3 0,-19-92 14 0,0-3 3-2,0-10 5 2,0-5-17 0,0-2-9 0,0-3-9-2,0 0-5 2,0 0 0 0,0 0-2 0,4 0 7-2,25 0 1 3,2 0-4-2,9 0 4 0,-3 0 10 0,3 0-4 2,1 0 1-2,8 0-9 1,-5 0-4-1,2 0-2 0,5 0-6 1,-1 0 7 1,14 0 2-3,3 0 17 1,0 0 5 1,-1 6-4 0,1-3-12-1,-6-3-5 1,-8 0-3 0,5 0-8-2,-1 0 0 2,-2-6-2 0,2-5 2 0,-5 6-1-1,7 1 2 0,2 3 6 1,0 1 5-1,-2 0-5 2,-5 0-2-3,-8 0-2 2,4 0-5 1,-3 0 2-3,-3 0 0 2,5 0 0-1,2 0-2 2,0 0 1-1,-1-4-1-2,10 4 1 1,-6 0 1 2,-7 0-2-1,1 0 1-2,-16 0-1 1,7 0 0 1,-4 0-1 0,-9 0 1-2,10 0-1 3,-5 5 0-1,-1 1 1-3,6 2 1 3,2 1-1 1,-2-1 0-2,-1 0 0 2,0-1 1-4,-5-2-1 4,-2-2 1-1,-5-3-2 0,2 3 1-3,-6 1-1 3,11-2 1 0,-4-2 2-2,5 3-2 3,-1 1 0-1,6 0 0 0,1 2 0 0,7-5 0-2,-4-1 0 2,5 0 1 0,-9 0-1 1,-10 0 1-4,4 0-1 3,-9 0-1 0,-1 0 1-2,7 0 1 0,2 4 0 2,-1 2-1 0,-2-4 0 0,-6 5 0-1,1-6-1 1,-8-1 1 0,-9 0-1-1,-4 0-1 0,0 0 0 1,9 0-1 0,-2-1-7-2,0-29 9 1,9-5-2 1,-3-1 1 1,-8 1 2-2,-3 6-3 0,-2 5-1 1,5 4-17 0,-5 0-34-3,0 6-86 3,11 8-47 0,-6 6-106 0,8 0-642 1</inkml:trace>
    </iact:actionData>
  </iact:action>
  <iact:action type="add" startTime="8575">
    <iact:property name="dataType"/>
    <iact:actionData xml:id="d1">
      <inkml:trace xmlns:inkml="http://www.w3.org/2003/InkML" xml:id="stk1" contextRef="#ctx0" brushRef="#br0">11578 10724 299 0,'0'0'372'9,"0"0"-199"-3,0 0-72 2,0 0-28-1,0 0-13 2,0 0-10-4,0 0-1 4,19 237-9-2,-19-210-7 1,0-5 15 0,3-7-2-1,-2-4-19 1,15-2 5-1,-3-7-12-1,7 0-15 2,1-2 3 0,6 0 3 0,15 0 0 0,-4 0 1-1,15 0 4 0,-3 0 6 1,8 0 0 0,1 0 0-1,11 0-7 1,-4 0 3 0,-5 9-5-2,3 2 3 2,-3 3-5 0,3 3-2 0,2-3-1 0,-3-4-4-3,2-6-1 4,7-1 6-2,-1-3-5 2,6 0 0-3,4 0 3 1,2 0-1 2,-2 0 2-3,-4-7 1 1,-4 3 0 1,-10 4 4 1,-2 0-5-2,-4 0 2 1,-4 0-1-1,5 0-3 2,-1 0-2-3,7 4-2 2,-2 0 2-1,5-1-1 2,-3 3-2-4,2-4 1 4,5 2-2-1,-1-1 1 1,1-1 2-4,-7-2-1 3,-5 2 0 0,-11-2-1 0,8 0-2-2,-2 0 0 2,-3 0 1-1,5 0 2 1,1 0 1-2,2 0 1 3,2 0-2-1,0 0 4 1,1 0-4-4,-4 0-1 3,-3 0-1 0,-5 4-1 0,2-4-1-2,-4 2 0 2,-8-2 1 1,4 0 1-3,5 4 0 2,-5-4 1-2,-1 0 1 3,9 0-2-1,-3 0 0 1,-5 0-1-5,-8 0 1 4,0 0-1 0,-11 0 0-2,-6 0 0 2,-2-6 0 0,4-5 0 0,-5-6 0-2,-6-9 0 2,7-2 0 0,-4-8-1 0,-7-4-1-2,-6-5-4 2,0 0-11 0,0 1-18 0,0-1-30 0,0-1-40-2,-26 7-40 1,13 31-142 2,6 8-523-4</inkml:trace>
    </iact:actionData>
  </iact:action>
  <iact:action type="add" startTime="23790">
    <iact:property name="dataType"/>
    <iact:actionData xml:id="d2">
      <inkml:trace xmlns:inkml="http://www.w3.org/2003/InkML" xml:id="stk2" contextRef="#ctx0" brushRef="#br1">18699 6070 779 0,'0'0'177'7,"0"0"-95"-1,0 0 25 3,0 0-51-2,0 0-17-1,0 0 8 2,3 75 12 0,-3-44-8 1,-3-1-12-1,3-3-11-2,-7 3-5 1,-3-3-8 1,6-2-6 0,4-6-1-2,0-2-5 2,0-6 1 0,0-4 0 0,0-3 5-2,0-4 5 2,0 0 3 0,4 0-6 0,13 0-8-1,2 0 2 1,2 0-1 0,-1 0 5-1,0 0 3-1,13 0 3 2,-5 0 1 0,4 0 3 0,-2 0 0-2,4 0-3 2,2 0 1 1,-4 0-5-2,8 0-1-1,-1 0 0 4,2-4 6-4,0-1 0 3,6 3 3-3,-4 2-1 2,0 0-4 0,1 0-2 0,-1 0-5-3,9 0 0 4,-10-3-5-2,5 3 1 2,5-3 3-2,-10 3 1 1,0 0-1-1,-2 0-2-1,1 0 8 3,-9 0-1-1,-3 0 0 0,7 3-5-2,-3 0 0 2,-4-1-3-1,-1-2 2 0,2 0-2 1,-3 0 1-1,3 5 2 0,-4-3-1 2,5 3 0-4,-4 1-2 3,12-4-1 1,-10 2-2-1,10-4 2 0,-5 2-2-3,2-2 1 3,-9 0 0 1,5 0-1-2,-4 0 5 0,5 0-4 1,-1 0 3-1,3 3-4 1,5-3 2-2,-2 0-2 3,1 0 2-2,2 0-2 0,2 0 0 1,2 0 2 0,5 0-1 0,-7 0 1-2,5 0-1 1,0 0 0 2,-8 0-2-1,1 0 5-2,-5 0-5 2,-4 0 0 0,4 0 0 0,5 0 0-1,1 0 0 0,0 0 0 1,6 0 0 0,0 0 0-2,-8 0 0 2,4 0 0-1,-4 3 0 1,-3 2 0 1,3 0 0-3,-1 2 0 2,2-4 0 0,-1-1 0-2,1 3 0 2,5-2 0-1,-5-3 0 1,0 7 0 1,6-5 0-3,-6 1 0 2,-3-1 0 0,1 2 0 0,1-4 0-2,-5 2 0 2,1 2 0 1,1-4 0-4,-13 0 0 2,-3 2 0 1,-3-2 0 0,3 0 0-1,-4 3 0 1,2-3 0-1,1 0 0 2,-7 0 0-1,-5 0 0-3,-1 0 0 4,2 0 0-1,-5 0 0-3,-4 0 0 4,0 0 0-1,0 0 0 0,0 0 0-2,0 0 0 2,0 0 0-1,0 0 0 2,0 0 0-3,0-9 0 1,0-16 0 3,0-6 0-4,3-7 0 2,-2 3 0 0,8-1 0 0,-6-1 0 0,0 3 0 0,-2 6 0-2,-1 8 0 2,0 3-19 0,0 9-16 0,0 8-28-3,0 0-50 3,0 0-71-1,0 0-120-1,0 5 118 2</inkml:trace>
    </iact:actionData>
  </iact:action>
  <iact:action type="add" startTime="26009">
    <iact:property name="dataType"/>
    <iact:actionData xml:id="d3">
      <inkml:trace xmlns:inkml="http://www.w3.org/2003/InkML" xml:id="stk3" contextRef="#ctx0" brushRef="#br1">24856 5828 410 0,'0'0'245'8,"0"0"-100"-2,0 0-18 2,0 0-43 0,0 0-45-2,0 0 2 3,0 0 15-1,4 163 2 0,-4-124-6 0,0 1-11-3,0-7-3 3,0-7-11 1,0-1-13-4,0-3-4 4,0-2-3-1,13 0-3 0,-6-6-2-2,6 0 5 1,-6-5 4 1,7 1 4 0,-4-2-2-2,6-2 0 2,1 0-6 0,3 1-1 0,3 1 2-2,11-3 0 2,2-1 0 0,8-3-1 2,6 3 1-6,11-4 0 5,9 3 0-2,-4-3 2 2,13 0 1-3,-2 2 1 2,2-2-3 1,1 3 8-3,0 2-4 3,4 2 1-4,-3 0-3 3,3 3-4 0,0-3 0-1,9-1-4 1,4 1 1-1,-6-3-2 2,-1 2 2-3,-7 3-1 1,-15 4 3 1,4 2-4 1,-11-1 3-4,12-4-4 4,-8-4 0-2,5-6-1 1,1 0 0-1,-2 0 0 1,2 0-2-1,-14 0 2 2,-4 0-3-3,-3 0 3 1,-3 0 0 2,3 0 0-2,-7 0 0 0,5-8 0 1,6 0 0 0,2-4 0-1,4 3 0 0,-5 1 0 1,4 0 0 0,-2 3 1 0,-4-1-1-3,-5-3 0 4,1 7 0-1,-5-7 0 0,-14 3 0-2,-1 1 0 2,-8-1 0 0,-1 0-1 0,-16 1 1 0,8 5 0-2,-8-2 0 1,-4-2 0 1,5 4 0-2,-5-3-1 2,0 3 1 0,0 0-1 1,0-1-2-3,0-8-3 3,0-12 1-2,2-5 2 0,1-15 2-1,5-4-3 2,-5-2-3 1,-3-5-13-1,0 8-30-2,0-1-36 3,4 6-72-1,-1 29-64-1,8 9-331-1</inkml:trace>
    </iact:actionData>
  </iact:action>
  <iact:action type="add" startTime="27305">
    <iact:property name="dataType"/>
    <iact:actionData xml:id="d4">
      <inkml:trace xmlns:inkml="http://www.w3.org/2003/InkML" xml:id="stk4" contextRef="#ctx0" brushRef="#br1">29894 5920 558 0,'0'0'246'8,"0"0"-94"0,0 0-50 0,0 0-57-2,0 0-26 2,0 0-4 0,0 0 10 0,28 260-3-2,-28-215 11 2,0-7-5 0,0-7-9 0,0-8-7-1,0-12-2 0,0-2-5 2,0-1-4-2,14-4 12-1,8-1-12 2,13 1 2 0,2-1-2 0,4-3 2-2,7 0 2 2,8 0 7 0,11 0 9 2,7 0-1-6,10 0-2 6,9 0-3-4,7 0-1 2,-9 0-4-2,2 0 2 2,-12 0 4 0,-6 0-3 0,2 0-2-1,-9 5 0 0,9 0-6 2,3-5-4-1,0 0 1-3,1 0-1 4,0 0 1-1,-14 0-1 0,9 0 1-3,-2 0 0 4,-7 0-2-2,1 0 5 2,2 2-1-4,-4 3 3 4,14 1-1-2,-3 0-1 2,0-6-3-4,-9 0-2 4,2 0 1-2,-8 0-1 2,3 0 2-4,-4 0-1 4,-2 0 1-1,2 0 1 0,-4 0 2-3,2 0-2 3,-11 0-1 0,4 0-1 1,-7 0 1-3,-1 0 0 2,-4 0 0-1,-1 0 1 2,-10-4 4-3,-8 2 2 2,-14-1-5 0,-3 3-2-1,-4 0-2 0,0 0 0 1,0 0-1 2,0 0 2-4,0 0-2-1,0 0 2 4,0 0-2-2,0 0 1 2,0-3-2-4,9-4-1 3,-6-10 0 0,-2-7 0 1,7-10 2-3,0-5 1 2,0-14 0-1,5-4 0 1,-9-5 0-1,2 5-1 1,4 5-8-1,-10 10-19 1,3 11-27-1,-3 3-85 0,0 26-113 1,0 2-281 1</inkml:trace>
    </iact:actionData>
  </iact:action>
  <iact:action type="add" startTime="30575">
    <iact:property name="dataType"/>
    <iact:actionData xml:id="d5">
      <inkml:trace xmlns:inkml="http://www.w3.org/2003/InkML" xml:id="stk5" contextRef="#ctx0" brushRef="#br1">18833 8192 750 0,'19'-12'236'7,"-19"12"-94"0,0 23-46 1,0 33-64-2,-9 20-10 2,-11 8 5 0,9 15 2 1,-2 7-5-4,0 5 7 3,6 0-5 0,7-4 2 0,-3-14-11-2,3-17-8 2,0-23 4 0,0-22-4 0,0-16 6-1,0-12 0 0,0-3 22 2,28 0 18-2,43 0-10-1,13 0 1 2,13 0 6 2,3 0-1-3,-1 0-11 0,-1 7-4 1,-12-4-20 0,-7-3-9 0,-18 0-5-2,3 0-2 2,-28-10-10 0,5-14-40 0,-18-6-71-3,-4-13-71 4,-19 26-84 2,0 0-272-7</inkml:trace>
    </iact:actionData>
  </iact:action>
  <iact:action type="add" startTime="30974">
    <iact:property name="dataType"/>
    <iact:actionData xml:id="d6">
      <inkml:trace xmlns:inkml="http://www.w3.org/2003/InkML" xml:id="stk6" contextRef="#ctx0" brushRef="#br1">20229 9004 922 0,'0'0'193'6,"0"0"-75"2,0 0-48-3,0 0-60 3,0 0-10 1,0 0-35-2,52 264-73-1,-64-264-118 3,12 0-491-2</inkml:trace>
    </iact:actionData>
  </iact:action>
  <iact:action type="add" startTime="31131">
    <iact:property name="dataType"/>
    <iact:actionData xml:id="d7">
      <inkml:trace xmlns:inkml="http://www.w3.org/2003/InkML" xml:id="stk7" contextRef="#ctx0" brushRef="#br1">20265 8492 677 0,'0'0'243'4,"0"0"-109"6,0 0-53-4,0 0-57 4,0 0-24-3,0 0-4-2,0-152-25 3,-3 152-95 1,3 8-40-2,0 10-226 0</inkml:trace>
    </iact:actionData>
  </iact:action>
  <iact:action type="add" startTime="31370">
    <iact:property name="dataType"/>
    <iact:actionData xml:id="d8">
      <inkml:trace xmlns:inkml="http://www.w3.org/2003/InkML" xml:id="stk8" contextRef="#ctx0" brushRef="#br1">20571 9231 665 0,'0'0'256'7,"0"0"-132"-1,0 0-68 2,0 0-39 1,0 0 30-2,0 0 29-1,65-197-20 2,-51 136-17 0,13 11-13 1,-13 10-5-3,14 11-4 1,-7 9-6 2,2 10-3-2,-2 7-4-1,2 3-2 2,2 0 4 0,7 28 2-2,-9 21 0 2,1 6-3 0,-3 6 0 0,-5 3-4 0,1-9 0-1,-14-9-1 0,6-16-1 2,-9-15-16-4,0-5-43 3,0-10-61 0,0 0-50 1,0-6-375-2</inkml:trace>
    </iact:actionData>
  </iact:action>
  <iact:action type="add" startTime="31685">
    <iact:property name="dataType"/>
    <iact:actionData xml:id="d9">
      <inkml:trace xmlns:inkml="http://www.w3.org/2003/InkML" xml:id="stk9" contextRef="#ctx0" brushRef="#br1">21242 9024 634 0,'0'0'260'7,"0"0"-104"1,0 0-53-3,0 0-38 4,0 0-6-2,0 0-19 1,385-190-23 0,-351 163-15-1,-24 2-2 0,-10 3-1 2,0 7-9-1,-20 1-21-3,-24 9-17 3,-17 5-12 1,5 0 7-2,5 27 28 0,5 13 25 0,18 1 4 1,9 3 21 0,6-6 15-2,13 1 5 2,0-2-2 3,6-3-3-6,22-2-7 4,12-5-17-2,6-2-15 3,4-5-1-3,-7-7-2-2,-5-3-46 3,-2-10-32 1,-29 0-59-3,-1 0-171 0</inkml:trace>
    </iact:actionData>
  </iact:action>
  <iact:action type="add" startTime="32062">
    <iact:property name="dataType"/>
    <iact:actionData xml:id="d10">
      <inkml:trace xmlns:inkml="http://www.w3.org/2003/InkML" xml:id="stk10" contextRef="#ctx0" brushRef="#br1">22326 8666 369 0,'0'0'180'3,"0"0"-47"5,0 0 11 0,0 0-43 0,0 0-23 1,0 0-5-4,-277 111-10 3,240-64-7 1,13-3-8-4,20 4-8 3,4-9-12 0,0-2-6 1,41-12-4-4,6-8-11 3,17-14-6 0,3-3-1 0,-5 0-3 0,-17-33 3-2,-4-18-5 3,-9-11 2 0,-8-8-3 0,-14 5 5-4,-4 12-2 3,-6 16 2 0,0 20 0-2,0 12 1 1,0 5-1 0,0 0 2 1,0 11 3 1,0 32 20-3,-13 4 2 1,10 9-11 2,3 4 3-2,0-5-7-1,0 2-5 2,0-9-5 1,8-8 0-2,7-5-2 0,4-13-19 0,-1-7-45 2,2-8-52 0,-17-7-54-5,6 0-237 4</inkml:trace>
    </iact:actionData>
  </iact:action>
  <iact:action type="add" startTime="32466">
    <iact:property name="dataType"/>
    <iact:actionData xml:id="d11">
      <inkml:trace xmlns:inkml="http://www.w3.org/2003/InkML" xml:id="stk11" contextRef="#ctx0" brushRef="#br1">22788 9164 307 0,'0'0'489'6,"0"0"-341"1,0 0-24 2,0 0-21-3,0 0-25 1,0 0 7 2,48-404-18-1,-48 335-18-3,9 8-7 3,-2 13-7 0,9 12-10-2,-4 8-9 2,12 5-8 0,1 4-5 0,1 5-3-2,12 6-1 2,2 1-48 0,4 7-81 2,-25 0-91-5,-2 0-394 2</inkml:trace>
    </iact:actionData>
  </iact:action>
  <iact:action type="add" startTime="32698">
    <iact:property name="dataType"/>
    <iact:actionData xml:id="d12">
      <inkml:trace xmlns:inkml="http://www.w3.org/2003/InkML" xml:id="stk12" contextRef="#ctx0" brushRef="#br1">23474 8782 463 0,'0'0'359'5,"0"0"-175"3,0 0-83 0,0 0-57 1,0 0-35-4,0 0-9 3,61 230-4 0,-64-218-60 0,-1-12-78-1,-5 0-242 1</inkml:trace>
    </iact:actionData>
  </iact:action>
  <iact:action type="add" startTime="32863">
    <iact:property name="dataType"/>
    <iact:actionData xml:id="d13">
      <inkml:trace xmlns:inkml="http://www.w3.org/2003/InkML" xml:id="stk13" contextRef="#ctx0" brushRef="#br1">23528 8256 494 0,'0'0'144'6,"0"0"-30"0,0 0-55 2,0 0-40 0,0 0-16 0,0 0-3 0,3-233-28-2,-6 233-132 3,3 0-273-1</inkml:trace>
    </iact:actionData>
  </iact:action>
  <iact:action type="add" startTime="33064">
    <iact:property name="dataType"/>
    <iact:actionData xml:id="d14">
      <inkml:trace xmlns:inkml="http://www.w3.org/2003/InkML" xml:id="stk14" contextRef="#ctx0" brushRef="#br1">23934 7482 430 0,'0'0'223'8,"0"0"-87"-1,0 0-43 1,0 0-16-1,0 0-5 0,0 0 6 2,43 597-16-4,-37-449-14 3,4-9-8 0,-3-2 5 0,3-6-2-1,-7-5-21 0,7-14-8 2,1-20-9 0,-8-22-5-3,1-16-1 2,5-24-9 0,-5-18-49-1,-1-12-27 3,-3 0-45-7,10-28-217 6</inkml:trace>
    </iact:actionData>
  </iact:action>
  <iact:action type="add" startTime="33312">
    <iact:property name="dataType"/>
    <iact:actionData xml:id="d15">
      <inkml:trace xmlns:inkml="http://www.w3.org/2003/InkML" xml:id="stk15" contextRef="#ctx0" brushRef="#br1">24354 8503 616 0,'0'0'158'8,"0"0"-35"-3,0 0 55 3,0 0-61 0,0 0-43 0,0 0-25 0,-535-64-36-2,431 61-13 2,17 1 0 0,27-2-18-2,24 4-57 3,36-3-45-2,0 3-72 2,39 0-282-3</inkml:trace>
    </iact:actionData>
  </iact:action>
  <iact:action type="add" startTime="33634">
    <iact:property name="dataType"/>
    <iact:actionData xml:id="d16">
      <inkml:trace xmlns:inkml="http://www.w3.org/2003/InkML" xml:id="stk16" contextRef="#ctx0" brushRef="#br1">25179 8155 552 0,'0'0'129'7,"0"0"13"1,0 0-27-2,0 0-71 2,0 0 32 0,0 0 1 0,-68 378-9-2,18-245-2 3,-6 17 4-2,4 1-18 2,-8 4-10-1,-1-12-11-3,5-19-15 3,4-23-13 0,11-29-3 0,13-18 0-2,13-26-2 2,7-17-8 1,7-11-31-3,1-5-89 1,0-29-41 1,0-8-55 1</inkml:trace>
    </iact:actionData>
  </iact:action>
  <iact:action type="add" startTime="33964">
    <iact:property name="dataType"/>
    <iact:actionData xml:id="d17">
      <inkml:trace xmlns:inkml="http://www.w3.org/2003/InkML" xml:id="stk17" contextRef="#ctx0" brushRef="#br1">24844 9024 588 0,'0'0'186'7,"0"0"-60"1,0 0-52-2,0 0-27 3,0 0-12-2,0 0 6 2,61-245 3-4,-89 181 3 3,-8-7-15 0,-2 0-12 0,6 7-11-2,-2 2-6 2,0 12-1 0,7 1-2 0,-5 5-7-1,23 35-88 0,9 1-131 25</inkml:trace>
    </iact:actionData>
  </iact:action>
  <iact:action type="add" startTime="34714">
    <iact:property name="dataType"/>
    <iact:actionData xml:id="d18">
      <inkml:trace xmlns:inkml="http://www.w3.org/2003/InkML" xml:id="stk18" contextRef="#ctx0" brushRef="#br1">21004 7810 539 0,'0'0'201'7,"0"0"-66"1,0 0-36-2,0 0-48 3,0 0-16-1,0 0 16 0,4-3 5-2,-28-11-6 1,-12-3-12 1,8 0 3 0,-5-1-7-2,-2-1-6 2,3-2-13 0,-4-3-8 0,2-4-2-1,7-1-3 0,7-1 0 1,1-1 0 0,-2-6 0-2,8-3-1 2,9-15 1 0,1-6 1 2,-1-8-1-5,4-1-1 3,0 1 0 0,0-2 0 0,0 7 0-1,4-1 2 2,12 6 2-2,-9 5 0 2,11 9-2-5,1 6 0 5,-11 0-1-1,4 5-1 0,-5 6 0-2,-1 9 0 0,1 6 0 2,-7 5 0 0,0 6 3-2,0 2-1 3,0 0 1-1,0 0-3 0,0 0 0-1,0 0 1-1,0 0-1 3,0 0 6 0,0 0 4-4,0 8 14 2,-20 16-7 2,1 6-9-1,-1-3-3-3,-5 2-3 3,2-6-1 0,6-4-2 0,-2-2 1-1,1-9-1 0,14-2 0 2,4-2 0-1,0-4-1-2,0 0 1 3,0 0 0-2,0 0-2 0,0 0-5 2,0 0-4-4,0-17 2 3,0-13 7 1,1 0 0-4,10-1 2 3,4 8 1 0,-1 4-1 1,3 2 1-4,-5 4-1 3,6-5 0 0,0 4 1 0,-2 6-1-1,-9-1 1 1,6 4 0 0,-10 5-1 0,4 0 2-3,6 0 0 4,-10 0 3-1,12 22 5 0,-8 18 3-2,4 4 0 2,-2 2 6 0,7 1-1 0,-9 1-5-2,2-9-2 1,-5-3-7 2,-1-10-2-1,0-7 0-3,-1-7-2 4,6-7 0-1,-8-5 0-1,3 0-4 1,-1 0-14-1,1 0-33 0,1-4-33 2,3-6-95-3,-7 0-91 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41:05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102">
    <iact:property name="dataType"/>
    <iact:actionData xml:id="d0">
      <inkml:trace xmlns:inkml="http://www.w3.org/2003/InkML" xml:id="stk0" contextRef="#ctx0" brushRef="#br0">20160 8617 6 0,'0'0'117'7,"0"0"-18"1,0 0-32 0,0 0-7 0,0 0 14-1,0 0 14-1,0 0 45 3,0-13 19-3,0 13-13 2,0 0-37-1,0 0-14 2,-2 0-14-3,2 0-6 2,-9 0-14 0,2 0-12 0,-6 23-16-2,8 3 6 2,-2 7-11 0,-6 3-4 1,10 7-5-4,2-1-6 3,-2-8-1-1,-6-12-3 2,9-7 2-1,0-10-2-2,0-5 0 2,0 0 2 0,0 0-3-2,13 0 7 5,13 0-6-5,5 0 3 1,-1 0 5-1,6 0 5 2,5 0 3 0,-5 0 1 0,12 0 2 0,6 0-5-1,8 0-5 0,-4 0 0 1,9 0-1-2,5 0 6 2,-4 0-3 1,6 0-4-1,9 0 7-2,-9 0-1 2,-3 0 0 0,5 0-6 0,-2-9-3-2,2 3 3 2,-4 6 4 0,4 0 3 0,5 0 2-1,-4 10 1 1,-1 10-7-1,-5-3-4 2,6-4-1-4,3 1 1 4,0-3-4-2,-1-2 1 2,3-7-1-4,-6 4-4 4,-7 1 0-2,3-4 0 2,-8 7 0-4,-3-3 1 4,5 5 3-1,4 0-4 1,-2-4 1-4,8-6 0 3,5 1-1-1,-4-3 0 2,4 0 0-4,1 7 0 3,-5-2 2 0,4 7 2 1,2 1-3-4,-5 1 1 4,2-3-1-2,1-2 0 3,2-6 1-6,-6-3-1 3,2 0 1 1,-18 0-2 1,0 0 1-4,-13-3-1 3,-9-3 1 0,-6 3 0 0,-9 0 0-3,-7 1-1 5,-4-1 1-3,-7 3-1 1,1-3-2-2,3 3 2 2,-10 0 0 0,3 0-1 1,-3 0 1-3,0 0 0 1,0 0 0 1,0-2-3 0,0 2 0-2,0 0 1 2,0 0 0 0,0 0-1 0,0-5 1-2,0-12 0 3,0-3 1-2,-16-17 1 2,-11-14 0-4,-7-4 1 3,11-10-1 0,-2-1 0 2,9 14-2-6,-2 15-2 4,5 20-17 0,4 14-44 0,-10 3-44-2,15 8-61 3,4 25-136-2</inkml:trace>
    </iact:actionData>
  </iact:action>
  <iact:action type="add" startTime="20513">
    <iact:property name="dataType"/>
    <iact:actionData xml:id="d1">
      <inkml:trace xmlns:inkml="http://www.w3.org/2003/InkML" xml:id="stk1" contextRef="#ctx0" brushRef="#br0">26189 8686 120 0,'0'0'413'6,"0"0"-236"1,0 0-31 2,0 0-49-3,0 0-29 2,0 0-5 0,0 0 0 0,9 163-15-2,-9-138-12 3,0-1 0-3,0 1-13 3,0-3-4-3,0-3-7 2,4-3-4-1,12-6-4 2,4-10 4-3,21 0-5 2,2 0 1 0,14-11 4 0,7-6 8-2,4 2 15 5,4 7 6-4,10-1-5 1,-3 4-9-3,18 3 3 4,8-5-6-1,14 6-2 0,8-6-6-3,4 5-3 4,1 2-5-2,1 0-1 2,0 0 2-4,-12 0 1 3,-10-3-5 0,-2-6 3 1,-18 0-1-4,2-2-2 3,-12 5 2 1,-17-1 0-1,-3 5-2-2,-9 2 1 1,-11 0-1 2,-14 0 0-2,-7 0 1 0,-4 0 1-1,-11 0-3 3,6 0 0-2,-8 0 1-1,-1 0-1 2,-2 0 1 0,3 0 1 1,-3 0-2-4,0 0 0 3,0-10-3 1,4-23-2-2,-1-16 5-1,3 2 0 2,-6 8-1 0,0 11 1 0,0 9-5-2,0 2-24 2,4 4-72 0,12-2-55 1,-9 15-109-4,13 0-547 3</inkml:trace>
    </iact:actionData>
  </iact:action>
  <iact:action type="add" startTime="21279">
    <iact:property name="dataType"/>
    <iact:actionData xml:id="d2">
      <inkml:trace xmlns:inkml="http://www.w3.org/2003/InkML" xml:id="stk2" contextRef="#ctx0" brushRef="#br0">29951 8634 496 0,'0'0'254'6,"0"0"-131"0,0 0-12 1,0 0-74 1,0 0-15 1,0 0 10-3,10 163 19 2,-10-131 3 0,0-10-13 0,0-7-5-2,0-7 2 2,0-4 1 0,0-1-9 0,32-1-17-2,5-2-5 2,7 0 3 0,15 0 0-1,15 0 3 0,10 0 4 3,13 0-2-3,11 0 6 1,9 0-8-1,3-5-3 1,1 1-3 0,-1 2 3 0,0 2-4-4,1 0 11 4,0 0-7 0,0 0-7 0,-1 0 0-2,-16 0-2 2,4 0-1 0,2 0 0 0,-4 0 1-2,7 0 0 2,-15-4-2 0,2 4 3 0,-8 0 9-1,-3 0-10 0,-6 0-1 1,-2 0 1 0,-4 0-2-2,-9 0 1 1,-4 0 0 2,-12 6 2-1,-8-2-3-2,-7-4 0 2,-11 0 2 0,-8 0 3 0,-5 0 4-3,-6 0 0 4,-4 0-5-1,-3 0-2 0,0 0-2-2,0 0-2 2,0 0 2 0,0 0-3 0,0 0-5-2,0-12-2 2,0-17-3 0,0-4 11 0,0-11-45-1,-23-5-76 0,8 29-84 1,2 1-237 0</inkml:trace>
    </iact:actionData>
  </iact:action>
  <iact:action type="add" startTime="22378">
    <iact:property name="dataType"/>
    <iact:actionData xml:id="d3">
      <inkml:trace xmlns:inkml="http://www.w3.org/2003/InkML" xml:id="stk3" contextRef="#ctx0" brushRef="#br0">20579 13056 483 0,'0'0'305'5,"0"0"-114"3,0 0-82 0,0 0-36-1,0 0-19 0,0 0 12 1,71-190-3 0,-30 59-10 0,11-32-17-2,-8-31-12 2,9-13-7 0,-12 1-5 0,-14 24-11-2,5 41 1 4,-11 43-1-3,2 34-1 2,-6 29 0-4,6 22 2 5,-2 13 3-4,3 33-2 1,13 57 11 0,-1 37-3 1,4 25-1-1,4 9 0 1,-4 2 0-1,4-9-2 0,-2-10-2 1,-7-19-3 0,0-20 0-2,-11-24 0 2,-3-34-3 0,-14-18 0 0,1-21-2-2,-3-8 2 2,-5 0-11 0,3 0-13 0,-3-30-2-1,0-16 26 1,0-9 0-1,-39-11-1 1,-32-4 1-2,-24-4 1 3,-8 16 1 0,6 15-2-1,12 16 2-2,9 13-2 1,23 8 0 2,14 6-22-2,24-2-93-1,15 2-86 0,0 0-170 3</inkml:trace>
    </iact:actionData>
  </iact:action>
  <iact:action type="add" startTime="23022">
    <iact:property name="dataType"/>
    <iact:actionData xml:id="d4">
      <inkml:trace xmlns:inkml="http://www.w3.org/2003/InkML" xml:id="stk4" contextRef="#ctx0" brushRef="#br0">22254 12415 668 0,'0'0'137'9,"0"0"-25"-3,0 0-23-1,0 0-25 3,0 0-8 1,0 0 1-1,0 0-8-2,-450 234 3 2,414-180-7 0,16-5-11-1,17-6-9 0,3-12-9 1,0-11-16 0,29-18-4 0,27-2-13-2,15-17-8 2,0-45 7 0,2-28 0 0,-9-24 11 0,-19-27 1-2,-6-24 5 3,-19-18 1-2,-7 0 0-1,-13 25 0 2,0 38 0 0,0 47-3 0,-1 42-13-2,-14 31 4 3,14 2 12-1,-2 62 7 0,3 35 4-3,0 22-2 4,0 15-6-2,0 1-3-1,0-13 0 2,-10-12 1 0,4-14-2 0,-1-16-6 0,1-20-7-2,6-21-19 2,0-15-16 0,0-20-47 0,19-6-65-2,-6 0-159 2,3-12-228 0</inkml:trace>
    </iact:actionData>
  </iact:action>
  <iact:action type="add" startTime="23525">
    <iact:property name="dataType"/>
    <iact:actionData xml:id="d5">
      <inkml:trace xmlns:inkml="http://www.w3.org/2003/InkML" xml:id="stk5" contextRef="#ctx0" brushRef="#br0">22973 12283 455 0,'0'0'226'7,"0"0"-181"0,0 0 46 1,0 0 45-2,0 0-48 2,0 0 9 0,-325 55-19 0,267 1-16-2,-2 8 1 2,17 5-12-1,5 8-13 0,19-4-7 1,15-6-9 1,4-14-16-2,0-10-6 1,20-24-9-3,24-19-4 4,14 0-14-1,6-47 10 0,-5-40 4-2,1-34 9 4,-3-27 3-4,-6-19-5 2,-10-9-2-1,-12 4 2 0,-22 28-1 1,-7 37 3-2,0 49-3 2,0 33-9 1,0 25 5-2,0 1-1-1,-4 60 12 3,-15 27 26-2,1 24 3 1,14 18-14 0,-12 5-6-2,9 7 3 3,-2-9-1-2,6-9 1-1,-1-11-2 2,4-26-4 0,0-19-6 1,0-18-5-3,0-16-51 2,0-17-65 1,0-17-85-3,20-9-340 2</inkml:trace>
    </iact:actionData>
  </iact:action>
  <iact:action type="add" startTime="23973">
    <iact:property name="dataType"/>
    <iact:actionData xml:id="d6">
      <inkml:trace xmlns:inkml="http://www.w3.org/2003/InkML" xml:id="stk6" contextRef="#ctx0" brushRef="#br0">23270 12694 842 0,'0'0'206'8,"0"0"-83"0,0 0-76-2,0 0-35 2,0 0-12 2,0 0-23-4,-9 221-90 0,2-221-106 2,7 0-435 0</inkml:trace>
    </iact:actionData>
  </iact:action>
  <iact:action type="add" startTime="24113">
    <iact:property name="dataType"/>
    <iact:actionData xml:id="d7">
      <inkml:trace xmlns:inkml="http://www.w3.org/2003/InkML" xml:id="stk7" contextRef="#ctx0" brushRef="#br0">23294 12338 546 0,'0'0'290'4,"0"0"-97"2,0 0-84 3,0 0-48-1,0 0-40-3,0 0-17 4,24-257-4-1,-24 252-1-1,-8-1-28-1,8 0-126 2,0 6-117 0,0 0-320 1</inkml:trace>
    </iact:actionData>
  </iact:action>
  <iact:action type="add" startTime="24393">
    <iact:property name="dataType"/>
    <iact:actionData xml:id="d8">
      <inkml:trace xmlns:inkml="http://www.w3.org/2003/InkML" xml:id="stk8" contextRef="#ctx0" brushRef="#br0">23855 11536 519 0,'0'0'231'8,"0"0"-58"0,0 0-98-3,0 0-14 3,0 0 8 1,0 0-13 0,-13 373-9-4,-1-251 0 3,-5 9 2 0,-4 7-13 0,8-6-4-2,-4-16-11 2,-1-18-7 0,16-24-6 0,-8-25-7-2,11-21-2 2,1-13-6 0,0-15-47 1,0 0-83-4,0-40-58 2,1 7-74 2,18-1-507-1</inkml:trace>
    </iact:actionData>
  </iact:action>
  <iact:action type="add" startTime="24657">
    <iact:property name="dataType"/>
    <iact:actionData xml:id="d9">
      <inkml:trace xmlns:inkml="http://www.w3.org/2003/InkML" xml:id="stk9" contextRef="#ctx0" brushRef="#br0">24081 12252 647 0,'0'0'148'6,"0"0"-63"2,0 0 71 0,0 0-54-1,0 0-37-1,0 0-44 3,-453-77-20-1,399 73-1-3,18 4-6 3,29 0-48 1,7 0-77-1,0 0-62-2</inkml:trace>
    </iact:actionData>
  </iact:action>
  <iact:action type="add" startTime="24897">
    <iact:property name="dataType"/>
    <iact:actionData xml:id="d10">
      <inkml:trace xmlns:inkml="http://www.w3.org/2003/InkML" xml:id="stk10" contextRef="#ctx0" brushRef="#br0">24315 12540 854 0,'0'0'203'8,"0"0"-93"-1,0 0-55 0,0 0-30-1,0 0-20 3,0 0-5-2,20 274-4 2,-20-248-56-4,-4-26-126 3,4 0-456 1</inkml:trace>
    </iact:actionData>
  </iact:action>
  <iact:action type="add" startTime="25077">
    <iact:property name="dataType"/>
    <iact:actionData xml:id="d11">
      <inkml:trace xmlns:inkml="http://www.w3.org/2003/InkML" xml:id="stk11" contextRef="#ctx0" brushRef="#br0">24415 12081 315 0,'0'0'350'6,"0"0"-283"2,0 0-58 0,0 0-9-2,0 0-185 2</inkml:trace>
    </iact:actionData>
  </iact:action>
  <iact:action type="add" startTime="25228">
    <iact:property name="dataType"/>
    <iact:actionData xml:id="d12">
      <inkml:trace xmlns:inkml="http://www.w3.org/2003/InkML" xml:id="stk12" contextRef="#ctx0" brushRef="#br0">24700 12241 619 0,'0'0'210'6,"0"0"-48"3,0 0-71-3,0 0-12 0,0 0-15 3,0 0-18-2,53 528 16 1,-53-459-12-2,3-19-12 2,-2-19-7 0,6-18 10 0,5-13-9-2,11 0-17 2,15-4-10 0,10-41-4 0,7-26-2-2,1-21-1 2,-7-19 2 1,-1-5 0-1,-19 18-2-3,3 20 2 4,-9 27 0-2,-2 21-1 1,-8 8-24-1,-6 10-44 0,-7 12-74 1,0 0-62 0,0 0-347-2</inkml:trace>
    </iact:actionData>
  </iact:action>
  <iact:action type="add" startTime="25528">
    <iact:property name="dataType"/>
    <iact:actionData xml:id="d13">
      <inkml:trace xmlns:inkml="http://www.w3.org/2003/InkML" xml:id="stk13" contextRef="#ctx0" brushRef="#br0">25415 12609 633 0,'0'0'186'5,"0"0"-29"3,0 0-59 0,0 0-41-2,0 0-12 2,0 0-18-1,306-76-18 2,-287 46-8-2,-19-7-1-1,0 3-4 3,0 9-4-1,-41 8-32-2,-11 12-30 2,1 5-11 0,-5 2 40 0,15 46 41-2,2 8 0 2,19 3 59 0,7-3 16 0,13 1 11-1,0-4-22 1,0-2 17-1,33-4-14 2,10-5-26-4,10-8-20 4,-10-5-15-2,1-13-6 1,-1-14-1-2,-2-2-29 2,5 0-51 0,-36-5-75 0,8-8-148-1</inkml:trace>
    </iact:actionData>
  </iact:action>
  <iact:action type="add" startTime="26613">
    <iact:property name="dataType"/>
    <iact:actionData xml:id="d14">
      <inkml:trace xmlns:inkml="http://www.w3.org/2003/InkML" xml:id="stk14" contextRef="#ctx0" brushRef="#br0">22407 10937 528 0,'0'0'259'9,"0"0"-110"-2,0 0-45-1,0 0-43 2,0 0-12 0,0 0-15-1,0 0-10 0,-117 17-9 1,81-59 2 0,11-12-3-1,2-16 4 0,-6-14 9 1,17-17 1 1,-4-15-9-2,9-8-5-1,-2 1-2 2,9 0-3 1,0 4-5-2,0 7-2-2,0 5 0 4,0 14 0 0,0 11-1-2,0 13-1 2,0 13 0-3,13 8-1 1,-7 8 1 1,7 9 1 0,-10 9 0-2,-1 6 1 3,0 6-2-2,-2 8 6-1,0 2-2 2,0 0 3 1,0 0-7-2,0 23 18-1,-10 13-4 2,-23 6-9 0,0 3 2 0,-1 1-3-2,-3 4 8 1,-4 1-3 3,5-6-4-3,2-8-1-1,8-13 0 3,19-16-4-1,-6-4 1-1,13-4-2 0,0-4-4 0,0-41 5 1,19-19 2 0,6-9 3-2,5-1-5 2,-4 13 2 0,-6 16-2 0,4 15 0-2,-4 15 1 3,10 8-1-2,-7 7 10 1,1 0 2-2,-4 0 2 2,0 15 0 0,1 22 6 0,12 14 7-1,-7 16-4 0,10 14 1 1,-7 5-2-1,7-5-6 2,1-16-10-3,-14-20-2 2,-6-21-4 1,-14-12-1-3,4-10-14 2,-7 1-47 0,6 0-60-1,-6-3-82-1,0 0-166 2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41:05.3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6519">
    <iact:property name="dataType"/>
    <iact:actionData xml:id="d0">
      <inkml:trace xmlns:inkml="http://www.w3.org/2003/InkML" xml:id="stk0" contextRef="#ctx0" brushRef="#br0">2086 13591 658 0,'0'0'187'7,"0"0"-74"1,0 0-21 0,0 0-60-2,0 0-19 2,0 0 10 0,0 0-4 0,13 195-3 0,-13-158 9-2,0-7-3 2,0-1 2 0,0-7 18-2,0-4-20 3,0-6-9-2,0-7-6 1,0-3-2-2,0-2-1 2,0 0-1 0,3 0 16 0,23 0-10-2,5 0 8 2,9 0-10 0,1 0 13 0,2 0 5-1,-1 0-4 0,3 0-2 3,5 0 3-4,0 0-8 0,4 0-4 2,3 0-1 1,-7 0-6-2,4 0 8 1,-2 0 9-2,3 0 0 3,6 0 5-2,4 0-5-1,3 0 1 3,-1 0-2-1,6 0-4-1,-13 0-9 0,-3 0 0 1,-6 0-1 0,2 0 3 0,-6 0-6-3,-1 0 7 3,-2 0-6 0,3 0 2 0,3 0-2-1,0 0-1 1,4 0 1 0,-6 0 0-1,4 0 4-1,-7 0 1 3,-1 0 2 0,5 0 3-2,-3 0-2 0,-2 0-6 0,-4 0-2 2,-2 3 3-2,-6 0-4-1,-2 3 0 2,-9-4 1 0,-4 1-3 0,-1-3 0-1,-13 0 0 0,-2 3 1 1,2-3 0-1,7 3-1 0,3-3 1 0,5 0-1 1,11 2 0 0,-6 2 0-2,-3-4 1 3,1 0-1-1,-5 0 0 0,-5 0 0-3,-2 0 0 4,1 0 0-2,-9 0-1 1,8 0 2-1,-9 0 0 2,0 0-1-2,0 0 0 1,0 0-1-2,0 2 1 2,0-2-1 0,0 0-2-1,0 0 3 0,4 0-7 0,4-17-2 1,-5-24 9 0,13-8-1-1,-6-4 3 1,0 0-1 0,3 8-1 0,-3 11 1-3,0 14-1 3,-7 9 1 1,-3 8-3-2,0 3 4 0,0 0-4 0,0 0 2 1,0 0-23 0,0 0-65-2,0 12-54 2,0 0-46 0,0 1-392 0</inkml:trace>
    </iact:actionData>
  </iact:action>
  <iact:action type="add" startTime="8679">
    <iact:property name="dataType"/>
    <iact:actionData xml:id="d1">
      <inkml:trace xmlns:inkml="http://www.w3.org/2003/InkML" xml:id="stk1" contextRef="#ctx0" brushRef="#br0">10466 13526 523 0,'0'0'197'7,"0"0"-58"1,0 0-4 0,0 0-42-2,0 0-19 2,0 0-16 0,0 0-35 0,0 73-7-2,0-39 6 2,0 3-5 0,0 0 2 0,0 3 2-2,0-1 2 2,0-7-6 1,0-7-6-2,0-5-7-1,0-10-1 3,0-3-1-2,0-5 1 1,0-2 2-2,0 0 0 2,0 0 3 0,0 0-3 0,3 0 4-2,1 0-3 2,11 0 1 1,-1 3-3-2,1 3 2-1,1-3 2 2,7 3 1 0,-7-2 4 0,6 2-1-2,-2 3-2 2,3-1-5 0,9-5 6 0,-3-3-3-2,10 0-1 5,2 0 3-6,7 0 6 3,-4 0 4-1,0 0 5 1,-3 0 6 1,2 0-4-3,6 0-5 1,-4-3-5 1,-1-2-5 1,11 0-1-2,1-2-3-2,2 1 1 3,6 2-3 0,-4 4 1 1,-13-3 2-4,7 3 1 4,-6 0-3-1,-9 0 3-1,4 0-3-1,-5 0 0 2,4 5-6 1,-7 3 2-2,0 1-2 0,-3-6-1 0,17-1 2 2,-3-2-2-2,-1 0 0 0,12 0 0 0,-1 0-1 2,-8-2 1-1,-1-6 0-3,-5 4 3 4,-5 2 3 0,-6 2 6-2,2 0-2 0,-5 0-2 1,8 0-5 0,-9 0 3 0,7 0-6-3,-2 0 2 3,2 0-1-1,3-4 0 1,0 4-1-1,0 0 0 1,-7 0 2 0,6 0 1 0,0 0 1-3,2 0-4 4,-10 0 1-2,4 0-1 1,-12 0 0-2,-4 0 0 2,-8 0 3 0,-8 0-3 0,8 0 1-1,-1 0 1 2,-6 0-1-2,2 0 2 1,2 0-2-3,-2 0 3 4,10 0-4-1,0 0 1-1,-2 0-3 0,1 0 4 0,-5 0-3 2,-7 0 2-2,0 0-2 0,0 0 3 0,0 0-5 2,0 0 6-1,0 0-5-3,0 0 3 4,0 0-1-2,0 0 0 1,0 0 1-1,0 0-2 1,0 0 1 0,0 4-1 0,0-4 1-3,0 0-1 5,0 0 0-3,0 0 1 0,0 0-3 0,0 0-5 0,0 0 2 1,0 0-1 0,0-23 0-2,0-10 7 2,0-10 0 0,0 1 2 0,0 3-2-2,0 1 0 2,0 3-4 0,0 6-7 0,0 4-22 0,2 12-18-1,-2 4-40 1,0 6-56-1,0 3-80-1,0 0-133 3</inkml:trace>
    </iact:actionData>
  </iact:action>
  <iact:action type="add" startTime="26523">
    <iact:property name="dataType"/>
    <iact:actionData xml:id="d2">
      <inkml:trace xmlns:inkml="http://www.w3.org/2003/InkML" xml:id="stk2" contextRef="#ctx0" brushRef="#br0">24021 10850 432 0,'-5'6'140'7,"-1"20"-10"1,-8 9-42 1,1 2-39-4,3 0-22 3,-3-7 2 0,8-6 20 1,5-7 4-4,0-7 10 3,0-5 2 0,0-1-7 1,0 1-29-4,22-2-17 4,-2 2-2-2,17 1 8 1,-1-3 1-2,12 0 7 2,11-3 2 0,5 0-1 1,16 0-5-2,4 0-5 0,6 0 3 1,-6 0-2-1,8 0-3-1,-7 0 6 3,-1 3-3-2,0 2-4 2,3 1-4-4,0-2-2 4,13-4-8-1,4 0 4 0,0 0-3-3,5 0 2 4,-9 0 0-1,-7 0 6 0,-3 0 9-3,0 0-4 3,-1 0-3 0,-18 0 3 1,3 0 0-3,-7 0-4 1,-7 7-2 3,-4 5-3-4,-5-1 0 0,-11-5-4 2,-6 2 0 0,-1-5 0 1,3-3 0-4,-8 0-1 3,-4 0 0 0,1 0 0-2,-2 0 2 3,-11 0 0-1,4 0-2 0,0 0-1 0,1 0 1-2,3 0 2 1,-15 0-2 2,9 0 0-2,-12-3 0-1,1-9 0 3,1-1 0-1,-4-10 0-3,0-8-1 3,0 4 1 1,0 1-4-2,0 7-1 2,0-2-39-4,0-1-69 5,0 16-71-3,0 4-189 1</inkml:trace>
    </iact:actionData>
  </iact:action>
  <iact:action type="add" startTime="27792">
    <iact:property name="dataType"/>
    <iact:actionData xml:id="d3">
      <inkml:trace xmlns:inkml="http://www.w3.org/2003/InkML" xml:id="stk3" contextRef="#ctx0" brushRef="#br0">30271 11032 683 0,'0'0'179'6,"0"0"-58"2,0 0-40-2,0 0-56 3,0 0-7-2,0 0 12 2,0 0 14-4,7 132-13 3,6-111 14 0,-1-5-3-2,4-5-7 2,7-2 0 0,7-3-17 0,1-6-11 0,18 0-5-2,11 0 2 2,0 0 2 0,9 0 4 0,7 0 8-1,1 0 4 2,7 0-3-2,0 0 5 2,9 0-5-4,-3 0-2 3,0 0-1 2,11 0-5-5,-5 0 0 4,6 0 3-2,0 0-4 1,3 0 0-2,12 0 0 2,2 0-1 0,-7 0 1 0,-5-2-3 0,-20-11-2-2,-6 11 3 2,-17 0 1 1,-5 2-3-2,-5 0-3-1,-6 0-1 2,1 0 4 1,-7 0 1-2,-1 0 4-1,-12 0-1 3,0 0-6-3,-10 0 6 3,-11 0-4-4,8 0-6 2,0 0 1 1,-4 0-1 1,-1 0 1-4,-2 0 0 3,0 0 0 0,-2 0-1-1,-1 0 1 1,1 0 0-1,-7 0-1 1,0 0 0 0,0 0-1-2,0 0 1 2,3 0-1 0,-3 0-1-2,3 0 0 2,10 0-2 1,-4-10-3-2,9-15 6 2,0-2 1-4,2 1-1 3,-4 4-1 0,-12 10 3-1,-1 9-2 1,-3 3 0 0,0 0 1 0,0 0-4 0,0 0-14-3,0 0-39 4,0 0-55-2,0 0-62 2,0 0-180-4</inkml:trace>
    </iact:actionData>
  </iact:action>
  <iact:action type="add" startTime="29263">
    <iact:property name="dataType"/>
    <iact:actionData xml:id="d4">
      <inkml:trace xmlns:inkml="http://www.w3.org/2003/InkML" xml:id="stk4" contextRef="#ctx0" brushRef="#br0">20100 13719 552 0,'0'0'366'7,"0"0"-237"0,0 0-60 0,0 0-23 1,0 0-37 0,0 0 18-2,1-256 34 2,12 152 3 0,2-14-8 0,1-6-7-1,-1 1-6 0,3 8-4 1,-12 20-9 0,-5 14-12-2,11 17-7 2,-8 20-7 0,9 11-1 0,-3 8-1-2,-5 11-1 2,8 1 4 0,0 8 0 1,-3 3 4-4,6 2-1 3,4 0 8 0,18 7 4 0,5 23-6-2,12 11-2 2,3 4-4 2,-4 6-4-6,2 2-2 5,-13 6 4-1,-7 0 1-1,-9-3 1 2,-15 0 5-4,-12-5 5 3,0-6-2 0,-16-3-4 1,-43-6-4-2,-23-6-6 0,-2-9 2 0,-8-10-4 2,3-8 0-4,17-3 0 3,12 0 0 0,20 0 0 0,19 0-1-1,13 0-3 0,-4-8-13 1,12-4-30 1,0 10-49-3,0 2-27 1,13 0-74 2,-6 5-175-1</inkml:trace>
    </iact:actionData>
  </iact:action>
  <iact:action type="add" startTime="29872">
    <iact:property name="dataType"/>
    <iact:actionData xml:id="d5">
      <inkml:trace xmlns:inkml="http://www.w3.org/2003/InkML" xml:id="stk5" contextRef="#ctx0" brushRef="#br0">20804 13724 208 0,'0'0'525'4,"0"0"-337"4,0 0-102 0,0 0 11 1,0 0 9-4,0 0 0 3,-17-193-25 0,17 145-18 1,0 3-10-3,1 5-7 1,15 10-7 1,4 2-8 0,1 5-10-2,11 7-7 2,-5 2-8 0,14 5-4 0,-2 4-1-2,1 5-1 3,5 0-6-2,8 0-32 1,-10 17-56 0,1 10-26 0,-31-12-88-1,-9-5-295 0</inkml:trace>
    </iact:actionData>
  </iact:action>
  <iact:action type="add" startTime="30186">
    <iact:property name="dataType"/>
    <iact:actionData xml:id="d6">
      <inkml:trace xmlns:inkml="http://www.w3.org/2003/InkML" xml:id="stk6" contextRef="#ctx0" brushRef="#br0">21687 13460 381 0,'0'0'282'6,"0"0"-138"2,0 0-47-1,0 0-17 0,0 0-23 1,0 0-6 0,-289 132-10-1,240-88-1 0,9-3-6 1,16 1 7 0,8-5 12-2,13-7-5 2,3-4-11 0,0-5-18 1,32-11-6-4,12-7-7 3,1-3-6 0,-2 0 3 1,-2-30 0-4,-9-10-2 3,-8-2 3 2,-8 5-3-4,-10 3 2 1,-4 4-2 1,-2 5-1-1,0 1 0 2,0 5-2-3,0 8-3 1,0 1-28 2,0 8-97-2,0 2-72-1,0 0-290 2</inkml:trace>
    </iact:actionData>
  </iact:action>
  <iact:action type="add" startTime="30642">
    <iact:property name="dataType"/>
    <iact:actionData xml:id="d7">
      <inkml:trace xmlns:inkml="http://www.w3.org/2003/InkML" xml:id="stk7" contextRef="#ctx0" brushRef="#br0">22106 13616 450 0,'0'0'180'8,"0"0"-72"-2,0 0 1 2,0 0-14 0,0 0-6 0,0 0 8-2,-332 148-18 2,298-109-15 0,8-4-22 0,16-10-14-2,9-11-12 2,1-14-6 0,1 0-3 0,43 0-7-2,20-44 4 2,8-22-4 0,-8-16 2 0,1-15 2 0,-10-16-3-2,-11-8 0 3,-20 8 0-2,-11 21-1 0,-10 26 1 1,-3 31-1 0,0 16 1 0,0 16 0-2,0 3-2 2,0 0 2 0,-6 37 3-1,-14 30 35 0,3 19 2 1,-4 15-11 0,16 3-14 0,-8 3-10-2,11-9-5 2,-11-13-1 0,3-17-3-1,1-21-21-1,5-21-37 2,4-21-38 1,0-5-54-2,13 0-43 0,4-22-285 0</inkml:trace>
    </iact:actionData>
  </iact:action>
  <iact:action type="add" startTime="31131">
    <iact:property name="dataType"/>
    <iact:actionData xml:id="d8">
      <inkml:trace xmlns:inkml="http://www.w3.org/2003/InkML" xml:id="stk8" contextRef="#ctx0" brushRef="#br0">22349 13579 472 0,'0'0'265'6,"0"0"-87"1,0 0-53 1,0 0-37 0,0 0-30-2,0 0-22 2,-66 259-5 0,66-237-1 0,26-12-12-2,19-10-12 2,11 0-6 0,8-24 0 0,-5-21-1-2,-2 0 2 2,-17 3 1 0,-6 8-1 0,-11 12-1-1,-14 4 0 0,-1 11 0 1,-5 3 1 0,-3 4-1-1,0 0 2 1,0 11-1 0,0 32 8-1,-11 11 10-1,2 7-11 3,-3 1-4-2,11-8 0 1,1-17-3-2,0-13-1 2,0-20-7 0,0-4-32 0,10-9-42-2,22-37-90 2,-9 19-177 0,2-2-338 0</inkml:trace>
    </iact:actionData>
  </iact:action>
  <iact:action type="add" startTime="31537">
    <iact:property name="dataType"/>
    <iact:actionData xml:id="d9">
      <inkml:trace xmlns:inkml="http://www.w3.org/2003/InkML" xml:id="stk9" contextRef="#ctx0" brushRef="#br0">23220 13571 394 0,'0'0'195'7,"0"0"-86"-2,0 0 20 2,0 0-31 2,0 0-26-2,0 0-2 2,0 0 5-3,-227 235-8 1,227-206 10 2,0-4-6-2,4-3-28-1,32-4-19 3,11-10-24-1,6-8-1-1,4 0-7 0,0 0-9 1,-11-28-35-1,-1-6-56-1,4 4-26 3,-45 12-128-2,-4 4-396 2</inkml:trace>
    </iact:actionData>
  </iact:action>
  <iact:action type="add" startTime="31858">
    <iact:property name="dataType"/>
    <iact:actionData xml:id="d10">
      <inkml:trace xmlns:inkml="http://www.w3.org/2003/InkML" xml:id="stk10" contextRef="#ctx0" brushRef="#br0">23689 12802 459 0,'0'0'288'6,"0"0"-98"3,0 0-98-4,0 0-24 3,0 0-1 0,0 0-1 1,3 439-1-4,-3-326-14 3,0 3-9 0,0-7-17 0,0-11-11-2,-13-13-12 2,7-24-2 0,-7-19-18 0,13-18-79-2,0-24-81 2,0-7-243 0</inkml:trace>
    </iact:actionData>
  </iact:action>
  <iact:action type="add" startTime="32074">
    <iact:property name="dataType"/>
    <iact:actionData xml:id="d11">
      <inkml:trace xmlns:inkml="http://www.w3.org/2003/InkML" xml:id="stk11" contextRef="#ctx0" brushRef="#br0">23837 13433 726 0,'0'0'86'8,"0"0"74"-2,0 0-95 3,0 0-43-2,0 0-22 1,0 0-5 1,-517-85-162-3,517 85-448 1</inkml:trace>
    </iact:actionData>
  </iact:action>
  <iact:action type="add" startTime="32603">
    <iact:property name="dataType"/>
    <iact:actionData xml:id="d12">
      <inkml:trace xmlns:inkml="http://www.w3.org/2003/InkML" xml:id="stk12" contextRef="#ctx0" brushRef="#br0">25018 13865 943 0,'0'0'154'7,"0"0"-101"1,0 0 31-2,0 0-19 3,0 0-8-1,0 0-3-1,43-511-7-1,-27 370-12 2,-8 1-2 0,5 14-11 0,0 17-10-2,-6 23-7 2,9 24-4 0,1 18 0 0,6 19 0-2,5 10 2 2,8 15-2 0,18 0 3 0,-8 23-4-2,11 34 0 3,-12 9 0 0,-9 16 0-2,-10 3 0-2,-11-3 0 3,-15-7 1 1,0-7-1-1,-15-10-1-2,-31-10-3 2,-18-14-4-1,-10-11-6 2,7-10-5-4,2-1-1 4,17-4 4-2,21 0 8 1,14 1 7-2,10-9 1 2,3 2 2 0,0 4 6 0,7 5 29-2,29 15 6 4,19 8-7-4,-3 10 18 3,8 4-12-4,-6 6-2 3,-14-3-6 0,-12-12-14 1,-10-11-15-4,-4-9-1 3,-14-8-4 0,0-2-10 1,0-9-48-4,0 0-77 4,0 0-43-2,0 0-101 2,0-2-272-3</inkml:trace>
    </iact:actionData>
  </iact:action>
  <iact:action type="add" startTime="33143">
    <iact:property name="dataType"/>
    <iact:actionData xml:id="d13">
      <inkml:trace xmlns:inkml="http://www.w3.org/2003/InkML" xml:id="stk13" contextRef="#ctx0" brushRef="#br0">25721 13592 561 0,'0'0'285'7,"0"0"-149"1,0 0-11-2,0 0-74 2,0 0-25 0,0 0 4 0,64-8-8-2,-64 8-2 3,0 0 12-2,3 0 13 1,-3 0 11-2,8 0-7 2,-6 0-17 0,-2 0-20 0,6 0-9-1,7 0-3 0,4-5 0 1,-3-9 0 0,11-7 1-2,0 3-1 2,-9-8 0 0,-9 6 0 0,-7 3 0-2,0 7-6 2,0-2-8 0,-25 9 1 1,-17 3 5-3,-4 0 8 2,-2 0 0-1,9 0 4 1,1 22-1-2,12 1 0 2,9 3 4 0,4 2 0 1,10 0 14-4,3-2 5 4,0-1 4-2,0-3-9 1,16-2-6-2,1-3-10 2,2-3-1 0,-7-1 6 0,3 4 3-2,3-2 4 2,-7 2 3 1,-3-6 3-2,-4-2-8-1,-1-4-3 2,-3 0-4 1,9-2-5-2,-8 2 0 0,-1 1-2 0,3 0 5 1,-3-1 2 1,4-2-1-4,-4-3-3 3,3 0-1 0,3 0-3 0,-6 0 0-2,4 0-2 2,-1 0 2 0,-3 0 7 0,0 0 1-2,3 3 1 2,-1 3 0 0,1 2-7 0,5-1-2-2,-6-5 2 3,-2-2-2-2,6 0 0 1,7 0-7-2,4 0 5 2,3 0 2 0,3-9-3 1,-2-11 0-4,-5 0 0 3,-6 10 0 0,-6-2 2 0,8 4 1-2,-11-1 0 2,6 1 0 0,-1 3-1 1,-3 1 1-3,-3 4 0 3,0 0 0-3,0 0 0 3,0 0-6-3,0 0-8 2,0 0-1-1,0 0-3 2,0 0-13-4,0 0-31 3,0 0-19 0,0-6-6 0,0 4-12-2,0-3-30 3,0 5-71-1,0 0-433-1</inkml:trace>
    </iact:actionData>
  </iact:action>
  <iact:action type="remove" startTime="35606">
    <iact:property name="style" value="instant"/>
    <iact:actionData xml:id="d14" ref="#d13"/>
  </iact:action>
  <iact:action type="add" startTime="35626">
    <iact:property name="dataType" value="strokeEraser"/>
    <iact:actionData xml:id="d15">
      <inkml:trace xmlns:inkml="http://www.w3.org/2003/InkML" xml:id="stk14" contextRef="#ctx0" brushRef="#br1">32636 17946 382 0,'0'0'496'23,"0"0"-385"-23,0 0-44 1,0 0-60 8,0 0-7-4,0 0-99 3,0 0-340 1</inkml:trace>
    </iact:actionData>
  </iact:action>
  <iact:action type="add" startTime="37505">
    <iact:property name="dataType"/>
    <iact:actionData xml:id="d16">
      <inkml:trace xmlns:inkml="http://www.w3.org/2003/InkML" xml:id="stk15" contextRef="#ctx0" brushRef="#br0">25821 13365 751 0,'0'0'168'7,"0"0"-61"1,0 0-36-1,0 0-44 0,0 0-15 1,0 0 10 0,0 227-5 1,13-215-8-4,10-3 5 3,16-9-5 0,-7 0-1-2,17 0-2 2,-5-34-4 0,-3-19 0 0,2-15-2-2,-10-1 0 2,-5 0-1 0,-8 19 1 0,-8 16 0 2,-8 20-1-4,-4 14 1 0,0 0 0 3,0 0 2-3,0 34-2 2,-13 13 9 0,3 15-2-1,-5 2 6 0,10 4 2 0,-5-8-3 2,7-13-6-1,3-11-4-2,0-13-2 2,0-11-12 0,0-12-31 0,8 0-36-3,0 0-90 4,-1-15-198-2</inkml:trace>
    </iact:actionData>
  </iact:action>
  <iact:action type="add" startTime="38044">
    <iact:property name="dataType"/>
    <iact:actionData xml:id="d17">
      <inkml:trace xmlns:inkml="http://www.w3.org/2003/InkML" xml:id="stk16" contextRef="#ctx0" brushRef="#br0">26576 12634 366 0,'0'0'77'9,"0"0"21"-2,0 0 17-1,0 0-35 3,0 0 0-2,0 0 34 1,25 0-6-1,-22 5-11 0,1 22-46 1,-4 3 6 0,0 1-17 1,0 0-13-3,0 17-15 2,-4 22-6-1,-14 21-4 0,-5 25 4 0,4 14 1 3,2-1 4-3,-3-8 7-2,-1-19-6 3,2-21-7 0,11-25-5 1,-8-19 0-2,16-17-5 1,0-17-23 0,0-3-55-2,0-3-23 0,16-22-71 3,1-4-157-2</inkml:trace>
    </iact:actionData>
  </iact:action>
  <iact:action type="add" startTime="38391">
    <iact:property name="dataType"/>
    <iact:actionData xml:id="d18">
      <inkml:trace xmlns:inkml="http://www.w3.org/2003/InkML" xml:id="stk17" contextRef="#ctx0" brushRef="#br0">26752 13599 374 0,'0'0'364'5,"0"0"-192"3,0 0-62 0,0 0-58 1,0 0-18-4,0 0-7 4,240 17 1-2,-202-17-8 1,-3-32-17 0,-18-10-3-2,-1-3-3 2,-16 1 2 0,0 10-1-2,0 6-1 3,-25 9-7-2,-9 4-10 1,-16 9-5-2,7 6 2 3,2 0 7-2,1 17 16 2,3 23 16-4,10 5 9 6,9 2-3-5,15 5 6 2,3-5 3-3,0 0 8 4,0 1-7-2,8-3-2 1,28-3-27-2,2-5-3 2,5-12-2 0,9-11-33 0,-4-14-29-1,9 0-28 0,-40-19-43 1,-7-7-190 1</inkml:trace>
    </iact:actionData>
  </iact:action>
  <iact:action type="add" startTime="39839">
    <iact:property name="dataType"/>
    <iact:actionData xml:id="d19">
      <inkml:trace xmlns:inkml="http://www.w3.org/2003/InkML" xml:id="stk18" contextRef="#ctx0" brushRef="#br0">19421 14830 747 0,'0'0'176'5,"0"0"-72"3,0 0-58 0,0 0-32-2,0 0-12 3,0 0-1-2,0 0 0 2,-19 284 0-4,19-262 0 4,0-9-2-2,0-1 0 2,0-8-32-3,16-4-58 2,-10 0-94-1,4 0-320 1</inkml:trace>
    </iact:actionData>
  </iact:action>
  <iact:action type="add" startTime="40049">
    <iact:property name="dataType"/>
    <iact:actionData xml:id="d20">
      <inkml:trace xmlns:inkml="http://www.w3.org/2003/InkML" xml:id="stk19" contextRef="#ctx0" brushRef="#br0">19663 14908 501 0,'0'0'278'7,"0"0"-137"1,0 0-71-1,0 0-49-2,0 0-21 4,0 0-1-2,16 307-47 2,-16-305-117-3,0-2-192 2</inkml:trace>
    </iact:actionData>
  </iact:action>
  <iact:action type="add" startTime="40370">
    <iact:property name="dataType"/>
    <iact:actionData xml:id="d21">
      <inkml:trace xmlns:inkml="http://www.w3.org/2003/InkML" xml:id="stk20" contextRef="#ctx0" brushRef="#br0">20085 15062 433 0,'0'0'381'6,"0"0"-204"3,0 0-80-2,0 0-26 1,0 0-11-2,0 0-17 2,-42 449-10 0,13-330-3 0,2-1 0-2,3 3-7 2,6-1-1 0,10-4-4 0,-5-5-6-2,9-19 17 2,4-25-5 0,-3-18-2 0,3-19 3-2,0-16-7 2,0-9-8 0,0-5-4 0,0 0-5-2,0 0 9 3,0 0-2-2,0 0 8 2,13 0-4-4,17 0-4 3,11 0 12 0,16 0 2 0,6 0 12-2,17 0-7 4,14-5 6-4,6 2-11 3,-8 1-6-4,-8 2-6 3,-19-3 1 0,-17 3-8 0,-21-6-3-1,-2-4-7 0,-13-5-36 1,-10-11-97 0,-2 12-75-2,0 0-126 3</inkml:trace>
    </iact:actionData>
  </iact:action>
  <iact:action type="add" startTime="41157">
    <iact:property name="dataType"/>
    <iact:actionData xml:id="d22">
      <inkml:trace xmlns:inkml="http://www.w3.org/2003/InkML" xml:id="stk21" contextRef="#ctx0" brushRef="#br0">21101 16118 42 0,'0'0'813'7,"0"0"-622"1,0 0-50 0,0 0-36-2,0 0-56 2,0 0-28 0,0 0-14 0,221 12-4-2,-184-48-3 2,-9-9 0 0,-12 3-2 0,-16 0 1-2,0 0-5 2,-23 7-28 0,-31 11-26 1,-7 13-3-4,-6 11 15 3,-2 8 18 0,9 42 22 2,15 24 8-5,9 7 28 2,19 9 6 1,11-2 12 1,6-7 7-4,0-12 2 4,19-7-5-1,21-5-17 1,8-9-9-3,22-9-16 2,-3-11-5 2,9-20-3-4,4-8-1 0,-12 0-1 2,-1-25-9 0,-21-16-38 0,-25-11-60-2,-14 5-24 2,-7 27-87 0,0 6-469 1</inkml:trace>
    </iact:actionData>
  </iact:action>
  <iact:action type="add" startTime="41624">
    <iact:property name="dataType"/>
    <iact:actionData xml:id="d23">
      <inkml:trace xmlns:inkml="http://www.w3.org/2003/InkML" xml:id="stk22" contextRef="#ctx0" brushRef="#br0">21855 16165 680 0,'0'0'288'6,"0"0"-132"0,0 0-60 2,0 0-48 1,0 0-15-2,0 0-11-1,10 333-12 2,-20-287-10 0,3-20 0 0,7-22-50-2,0-4-48 2,0 0-128 0,0-27-706 0</inkml:trace>
    </iact:actionData>
  </iact:action>
  <iact:action type="add" startTime="41813">
    <iact:property name="dataType"/>
    <iact:actionData xml:id="d24">
      <inkml:trace xmlns:inkml="http://www.w3.org/2003/InkML" xml:id="stk23" contextRef="#ctx0" brushRef="#br0">21888 15667 781 0,'0'0'170'5,"0"0"-100"2,0 0-57 0,0 0-13 2,0 0-13-3,0 0-71 3,21-74-196-2</inkml:trace>
    </iact:actionData>
  </iact:action>
  <iact:action type="add" startTime="42027">
    <iact:property name="dataType"/>
    <iact:actionData xml:id="d25">
      <inkml:trace xmlns:inkml="http://www.w3.org/2003/InkML" xml:id="stk24" contextRef="#ctx0" brushRef="#br0">22394 15395 541 0,'0'0'238'7,"0"0"-79"1,0 0-54 1,0 0-23-4,0 0-10 3,0 0-22 0,0 0-2 0,-24 757-12-2,12-643-22 2,8-18 16 0,1-27-10 0,3-27-3-2,-2-22-9 2,2-15-5 0,0-5-3 0,0-7-8-1,0-41-32 0,21-23 39 1,2-10 0 0,1 6 2-2,5 15-4 4,-4 15 5-2,3 17-4 1,1 11 4-3,-6 8 0 1,1 9-1 1,5 0 1-2,-3 14-2 1,-5 37-1 0,3 14-8 1,0 9 8 1,-8-3 1-3,0-11 1 2,-15-15 5-1,-1-14 0 3,0-14-5-5,0-11-2 3,-4-6 0 0,-33 0-1 0,-3 0-3-3,-7-23 3 4,-6-12-27-1,9 0-75 0,8-5-40-2,36 27-110 1,0 0-399 1</inkml:trace>
    </iact:actionData>
  </iact:action>
  <iact:action type="add" startTime="42694">
    <iact:property name="dataType"/>
    <iact:actionData xml:id="d26">
      <inkml:trace xmlns:inkml="http://www.w3.org/2003/InkML" xml:id="stk25" contextRef="#ctx0" brushRef="#br0">23012 16566 179 0,'0'0'177'8,"0"0"31"0,0 0-36-2,0 0-24 2,0 0-50 0,0 0-41 0,0-172-19-2,0 108-8 2,4-12-9 0,16-3-10 0,1 4-8-2,8 4 3 3,-5 18 2-2,2 17-2 1,3 16-2-2,-4 8 4 2,-5 12-8 0,3 0 3 0,-5 3 1-1,5 40 4 0,-3 13 11 1,-4 15 7 0,0-2-11-2,-8 8-2 4,-8-6-5-4,0-2 3 2,0-5-5-2,0-13-3 3,0-15-3-1,0-10 0-1,0-15-4-1,0-11-52 2,0 0-76 1,0 0-191-1,0-17-288-2</inkml:trace>
    </iact:actionData>
  </iact:action>
  <iact:action type="add" startTime="43055">
    <iact:property name="dataType"/>
    <iact:actionData xml:id="d27">
      <inkml:trace xmlns:inkml="http://www.w3.org/2003/InkML" xml:id="stk26" contextRef="#ctx0" brushRef="#br0">23602 16310 627 0,'0'0'250'7,"0"0"-104"4,0 0-63-7,0 0-46 6,0 0-33-5,0 0-4 1,33 208-12 2,-37-201-74 1,1-7-113-2,-6 0-342 1</inkml:trace>
    </iact:actionData>
  </iact:action>
  <iact:action type="add" startTime="43215">
    <iact:property name="dataType"/>
    <iact:actionData xml:id="d28">
      <inkml:trace xmlns:inkml="http://www.w3.org/2003/InkML" xml:id="stk27" contextRef="#ctx0" brushRef="#br0">23632 15886 689 0,'0'0'173'7,"0"0"-71"-2,0 0-42 3,0 0-54 0,0 0-6-3,0 0-7 4,41-112-40-2,-41 112-179 2,0 0-181-1</inkml:trace>
    </iact:actionData>
  </iact:action>
  <iact:action type="add" startTime="43423">
    <iact:property name="dataType"/>
    <iact:actionData xml:id="d29">
      <inkml:trace xmlns:inkml="http://www.w3.org/2003/InkML" xml:id="stk28" contextRef="#ctx0" brushRef="#br0">24034 16162 696 0,'0'0'189'5,"0"0"-43"3,0 0-44 0,0 0-23 0,0 0-20 0,0 0-3-1,184 5-15 1,-148-2-8-1,5 2-11 2,-1-1-11-4,-4 1-1 3,-12-2-5 0,-4 5-2 1,-13 1-3-4,2 3 0 3,-9 7-4 0,0 14-8 1,-13 7-5-4,-28 7 4 3,-2 1 6 0,-9-7 2 0,8 3 2 0,14-14 3 0,3-4 3 1,20-8-2-2,0-6 8-1,7-3 22 1,0-5 10 0,0 1 12 1,0-1 3-2,28 3-6 2,18 1-26 0,10-2-6-2,18-6-2 3,-10 0-9-1,0 0-7-1,-8 0 0 2,-9 0-17-4,-9 0-75 3,-36 0-83 0,9 0-157 0</inkml:trace>
    </iact:actionData>
  </iact:action>
  <iact:action type="add" startTime="44465">
    <iact:property name="dataType"/>
    <iact:actionData xml:id="d30">
      <inkml:trace xmlns:inkml="http://www.w3.org/2003/InkML" xml:id="stk29" contextRef="#ctx0" brushRef="#br0">25580 16570 760 0,'0'0'130'7,"0"0"-69"2,0 0 13-4,0 0-21 3,0 0 0 0,0 0 4 0,0 0-1-2,47-616-28 2,-31 472 2 0,-2 8-5-2,2 17-11 2,-3 18-11 0,0 25 0 0,5 19-2-2,-3 23 1 2,0 15-2 0,15 10 4 0,-6 9 5 1,15 0-6-4,1 0 4 3,4 12 8 0,-1 21 8 0,-2 11-7 0,-11 17-7-1,-9 6-4 1,-21 9-5 0,0-4 0-2,-13-2 5 2,-35-8-5-1,-6-8 0 0,-5-8-7 1,8-4-8 0,-3-9-2 0,18 1 13-2,16-6 1 1,13-2 3 1,4-4 3 0,3 3 7 1,0 7 18-3,23-2 8 1,17 9 9 2,10 3 12-1,6 6-13-3,1 5-10 4,-15 0-1-2,-3-5-11 1,-22-15-10-1,-9-6-12 0,-8-13-3 1,0-6-20-2,0-8-70 3,0 0-37-2,0 0-76 2,0 0-145-1</inkml:trace>
    </iact:actionData>
  </iact:action>
  <iact:action type="add" startTime="45052">
    <iact:property name="dataType"/>
    <iact:actionData xml:id="d31">
      <inkml:trace xmlns:inkml="http://www.w3.org/2003/InkML" xml:id="stk30" contextRef="#ctx0" brushRef="#br0">26446 16071 658 0,'0'0'176'4,"0"0"-39"4,0 0-57 0,0 0-47-2,0 0 10 2,0 0 0 0,-70 349 0 0,73-318-11 1,38-9-5-4,6-7-10 3,10-15-7 0,-5 0-7-2,-4-23-3 2,-2-33-4 0,1-11-1 0,-4-14 1 0,-11 4 2-2,0 21 1 3,-16 22 2-2,-15 26-1 2,-1 8 3-3,0 0 5 1,0 17 9 2,-1 32 30-1,-22 15-32-3,-2 5-7 3,13-4-6 0,-1-8 0 0,6-8-2-1,7-12-1 1,0-15-15 0,0-19-27 0,23-3-44-2,18 0-69 1,-24-25-130 1,-1 0-320 1</inkml:trace>
    </iact:actionData>
  </iact:action>
  <iact:action type="add" startTime="45479">
    <iact:property name="dataType"/>
    <iact:actionData xml:id="d32">
      <inkml:trace xmlns:inkml="http://www.w3.org/2003/InkML" xml:id="stk31" contextRef="#ctx0" brushRef="#br0">27262 15335 538 0,'0'0'146'5,"0"0"-79"3,0 0-25-2,0 0-22 3,0 0 10-2,0 0 37 1,0 0 31 0,-39 319 40-2,39-213-40 2,0 18 4 0,0 4-44 0,-9-10-28-2,0-19-5 2,-10-20-24 0,3-20-1 0,5-15-3-2,-5-7-15 3,12-5-29-2,4-14-53 0,0-6-28 0,0-12-80 2,0 0-440-2</inkml:trace>
    </iact:actionData>
  </iact:action>
  <iact:action type="add" startTime="45770">
    <iact:property name="dataType"/>
    <iact:actionData xml:id="d33">
      <inkml:trace xmlns:inkml="http://www.w3.org/2003/InkML" xml:id="stk32" contextRef="#ctx0" brushRef="#br0">27520 16347 697 0,'0'0'173'7,"0"0"-51"0,0 0-81 1,0 0-31 1,0 0-6-4,0 0-2 3,207-217-2 0,-207 192-2-2,0 11-4 2,-3 6-13 0,-29 8-18 1,-5 0-11-2,-4 0 22-1,-3 28 21 2,-2 13 5 0,6 16 23-2,3 5 40 2,14 3 11 0,10-3 4 2,13-4-9-4,0-9-17 1,0-12 1 1,19-13-27-1,19-16-12-1,18-8-14 2,5 0-15 0,19-32-9 0,-1-28-38-1,1-5-34 1,-19-2-43 0,-44 36-70-1,-14 10-568 2</inkml:trace>
    </iact:actionData>
  </iact:action>
  <iact:action type="add" startTime="46204">
    <iact:property name="dataType"/>
    <iact:actionData xml:id="d34">
      <inkml:trace xmlns:inkml="http://www.w3.org/2003/InkML" xml:id="stk33" contextRef="#ctx0" brushRef="#br0">28368 15114 397 0,'0'0'121'9,"0"0"26"-4,0 0 14 3,0 0-32 0,0 0-26 0,0 0-16-2,0 216-34 2,0-160-16 0,0 0-28 0,0-2-9-2,0-12-4 2,-5-8-51 0,5-34-85 0,0 0-216-2</inkml:trace>
    </iact:actionData>
  </iact:action>
  <iact:action type="add" startTime="46418">
    <iact:property name="dataType"/>
    <iact:actionData xml:id="d35">
      <inkml:trace xmlns:inkml="http://www.w3.org/2003/InkML" xml:id="stk34" contextRef="#ctx0" brushRef="#br0">28475 15328 199 0,'0'0'263'4,"0"0"-126"2,0 0-32 2,0 0-27 1,0 0-52-1,0 0-26-2,-23 366-46 2,18-357-93 0,5-6-218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59:29.2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5" units="cm"/>
      <inkml:brushProperty name="height" value="0.055" units="cm"/>
    </inkml:brush>
  </inkml:definitions>
  <iact:action type="add" startTime="11924">
    <iact:property name="dataType"/>
    <iact:actionData xml:id="d0">
      <inkml:trace xmlns:inkml="http://www.w3.org/2003/InkML" xml:id="stk0" contextRef="#ctx0" brushRef="#br0">8106 13941 756 0,'0'0'212'7,"0"0"-110"2,0 0-38-3,0 0-42 1,0 0 7 1,0 0 29-2,0 0 5 2,0-125-4 0,0 88-11 0,0-5 5-2,3-6-12 2,4-8-2 0,-7-10-13-1,0-4-5 2,0 1-9-3,0-8-2 2,-7-1-4 0,-6 1 4 0,-4 8 2-2,1 12 4 2,-5 13 0 0,5 7-3-2,-1 0-1 3,-2-5-4-2,-3 0-3 2,-1-8 0-1,-3-1-1-3,-7 0 2 3,10 6-2 0,-5 8 0 0,-1 12 1-1,4 8-1 1,-11 9 4 0,0-1 3-3,-7 6 8 3,-2 3-2 0,-8 0-1 0,1 0-1-1,-17 0-4 1,-1 0-4-1,-11 0 1 1,-12-2 1-2,-16-3 3 3,-20-2 1-2,5-1-7 2,-1 6 5-2,12 2-4-1,29 0-5 2,14 0-2 0,17 0 2-1,19 0-2 0,11 0 1 1,6 5 0 0,7 0-2-2,-3 2 2 2,-3 0-1 0,-5 2 1 0,1 2 0-1,1 1 2 0,5-1-3 1,1-5 1 0,0-1 0-1,8 1-2 1,-2 0 1-1,-2-5-1 1,9 3-1-1,-4-4 0 1,1 3 2-1,3 2 0 1,0-5-1-2,0 0 1 2,0 0 0 0,0 0-5 0,0 0-2-2,0 0-6 2,0 0 2 0,23-17 3 0,21-15 8-1,9-13 0 2,7-7 0-3,-2-1 1 2,-7 3 0-1,-5 10-1 1,-13 8 1-1,-7 10 0 2,-14 9-1-3,4 1 1 1,-9 5-1 2,6-3 0-2,-6 0 0-1,7-5 1 2,-1 1-2 0,0 1 2 0,3-2-1-2,-12 6 1 2,9 3-1 0,-9 2 1 0,-1 4 3-2,-3 0-1 2,0 0 0 0,0 2 2 0,-24 26-5-2,-16 3 0 3,0 4-2-2,-17 1 1 2,9 3 1-4,-8 0-1 3,-1 3 0 0,4-3 0 0,6-2 1-2,7-5-4 2,12-5 3 0,12-7-2 0,6-9 2-2,4-3 2 2,6-2 1 0,-4 3-1 0,4 2 2-2,0 8 2 2,0 13 1 0,23 6-1 0,12 8-2-2,0-7 7 2,-3-2-2 0,7-7 7 1,-1-3-5-4,-5-12 4 3,-6 2-2 0,-3 1-3 0,-6-10-1-1,0 1-5 0,-8-9-1 1,-4 0-2 0,-2 0-3-2,-4 0-18 2,0 0-26 0,0 0-61 0,0 0-76-2,0 0-113 2,-10 0 74 0</inkml:trace>
    </iact:actionData>
  </iact:action>
  <iact:action type="add" startTime="18410">
    <iact:property name="dataType"/>
    <iact:actionData xml:id="d1">
      <inkml:trace xmlns:inkml="http://www.w3.org/2003/InkML" xml:id="stk1" contextRef="#ctx0" brushRef="#br1">21590 12123 437 0,'0'0'183'7,"0"0"-35"1,0 0-42-2,0 0-26 2,0 0-14 0,0 0 23 0,0 0 7-2,37-10 3 1,-37 10-20 3,0 0-32-5,-17 0-16 3,-31-12 15 1,-27-8 5-2,-6-5 13 1,-15 0-10-2,8-7 0 2,-10 1-2 0,-2-4-11 2,-4 0 0-6,-5-1-6 4,-11 2-3 1,-5 1-3-2,1 1-5-1,-13 9-1 2,13 4-3 0,-10 11-3 1,7 5-14-4,4 3-3 3,-12 0 0 1,12 0 0-2,5 6 0-1,8 5 0 3,11 2 0-1,-1 0 0-1,5-5 0-1,-2 2 0 2,13 2 0 0,7 0 0 0,-3-5 0-2,16-1 0 2,-1-2 0 0,-3-4 0 0,10 0 0-2,4 0 0 2,-2 0 0 0,-1 0 0-2,-4 0 0 2,2 0 0 0,2 7 0 2,7-1 0-4,-1 1 0 0,12-5 0 2,1 1 0 1,-2-1 0-2,-4 1 0-1,3 4 0 2,-1-3 0 1,9-1 0-1,8 0 0-3,10-3 0 3,7 0 0 1,8 0 0-2,0 0 0-1,0 0 0 2,0 0 0 0,0 0 0 1,0 0 0-4,0 0 0 3,0 0 0 0,0 0 0-1,0 0 0 0,0 0 0 1,0 0 0 0,0 5 0 1,0 7 0-4,0 5 0 5,0 6 0-4,13 7 0 2,-8 6 0-1,-2 7 0 0,-3 4 0 2,0 7 0-2,0 4 0-1,0 4 0 2,0 9 0 0,0 11 0-2,0 10 0 3,0 19 0-2,0 7 0 1,0 8 0 1,0 5 0-4,0-1 0 3,0 4 0 0,0 4 0 0,0 0 0-2,0-2 0 2,0-10 0 0,0-8 0 0,0-14 0-2,0-18 0 3,0-9 0-2,0-13 0 1,0-5 0-2,0 0 0 2,0 1 0 0,0-6 0-1,0 7 0 1,-3-5 0-1,-2 0 0 1,5-9 0 0,-5-6 0-2,2-11 0 3,-2 0 0-1,1 4 0 0,-8 1 0-3,11-5 0 3,-2-7 0 1,0-12 0-1,3-4 0-3,0-7 0 3,0 0 0 1,0 0 0-2,0 0 0-1,0 0 0 2,6 0 0 1,11 4 0-1,21-4 0-2,4 0 0 2,15 0 0 0,8 0 0-1,12 0 0-1,10 0 0 3,13 0 0-2,10 0 0 1,0 0 0 0,4 0 0-2,-3 6 0 2,2-1 0 0,-5-3 0-2,8-2 0 2,2 0 0 0,6 0 0 0,14-13 0-2,1-4 0 2,-1 6 0 0,-18-6 0 1,-2 4 0-4,-18-2 0 3,-10 6 0 1,4 1 0-3,-15 3 0 1,3 5 0 1,-6-3 0 0,-4 3 0-2,3 0 0 2,6-4 0 0,0 4 0 0,-1-5 0 0,13 0 0-2,-12 2 0 2,-1-5 0 1,1-6 0-2,-12 1 0-1,2 0 0 2,-7 0 0 0,-4 0 0 1,-1 0 0-4,-11 1 0 3,6 1 0 1,-1 0 0-2,-6 2 0-1,9 1 0 2,-11 3 0 0,-2-1 0 1,-6 4 0-4,-1 2 0 3,-16 0 0 0,3 0 0 1,-2 0 0-4,2 0 0 3,2 0 0 1,4 0 0-2,-6 0 0-1,-3 0 0 2,-4 0 0 0,-12 0 0 1,1 0 0-4,-5 0 0 4,0 0 0-1,0 0 0-1,0 0 0-1,0 0 0 2,0 0 0 0,0 0 0 0,0 0 0-2,0 0 0 2,0 0 0 0,0 0 0-1,3-16 0 0,10-5 0 1,-10-11 0 0,-2-10 0 1,8-10 0-4,-6-16 0 4,-1-12 0-2,0-3 0-1,11-1 0 2,-6 0-2 0,-1 2 2 0,7 1 0 0,-11-1 0-2,5 1 0 2,4-7 2 0,-6-3-2 0,11-1-2-2,-3-6 1 2,-6 6 1 0,6 8 0 0,-9 7-1-2,-1 11 1 2,-3 14 0 0,0 6 0-2,0 2-1 2,0-1 0 0,0-8 1 0,0-6-1-2,-7 0 0 2,-2 0 1 0,5 12 0 1,0 9 2-2,-9 10-2-1,10 8 0 2,-10 1-2 0,2-2-1-1,-6 3 1 0,1 1 2 2,6 3 0-2,-5-1-1 2,0 1 1-4,-4-2-1 3,1-1 0 0,4 3 1 0,-5-1-1-2,4 2 1 2,-3 3 0 0,-4 3-1-2,3-2 0 2,-1 7-4 0,4-2-23 1,-2 2-39-4,-5-7-21 3,0-16-33 0,-2-20-56 0,-11-22-12-1,19 30-26 0,1 10-118 2</inkml:trace>
    </iact:actionData>
  </iact:action>
  <iact:action type="add" startTime="20951">
    <iact:property name="dataType"/>
    <iact:actionData xml:id="d2">
      <inkml:trace xmlns:inkml="http://www.w3.org/2003/InkML" xml:id="stk2" contextRef="#ctx0" brushRef="#br1">21927 12281 303 0,'0'0'158'7,"0"0"-41"2,0 0-20-3,0 0-5 2,0 0-29 0,0 0-15 0,0 0-12-2,5 165 1 2,-5-165 20 0,10 0 26 0,16 0-19 0,7 0-6-2,11 0-6 2,4-22-12 0,11-12-1-2,2-9-2 1,12-1 1 1,6-7-5 3,2 1 2-5,1-3-3 0,2 2 2 3,-8 0-1-2,4 1-10-1,-9-1-7 2,2 1-8 0,-5-4-1 0,6-1-3-2,8 1-3 2,2-3 2 0,3 1-2 1,-3 6 1-4,-4 1-1 3,-13 4 1 0,2 1-2 0,-5 2 3-2,-3 3-3 2,-4-1 2 0,4 6 0 0,-2-1-1-1,0 1-1 0,-4-1 1 1,-5 8 0 1,-5-3 0-4,-6 6 0 4,-1 4-1-2,-2 3 1 1,-13 4 0-2,-3-2-1 2,-1 9 1 0,-4-2-1 0,-5 5 0-2,3-2 1 2,-2-4-2 0,1 1 0 0,8-4 1-2,-12 6 0 2,2 2 0 0,-10 4 0 0,0 0-2-1,0 0 2 0,0 0-1 2,-2 0-2-2,-46 0 3-1,-15 0 0 2,-8 0 2 0,-19 0-3 0,-5 0 1-2,6 2 0 2,-3 6 0 0,21 4 0 0,9 0 0-2,11-2 1 2,24-2 0 0,8-1-1 0,9-7 2-2,10 0-2 2,0 0 3 0,10 0-1 0,33 0 1 0,21 0 1-2,17 0-1 3,12 0-1-2,-13 0-1 1,8 0 1-2,-11-8 0 2,-2-4 0 0,-14 7-1-2,-20-2 7 2,-2 7 6 0,-14 0 8 1,-5 0-6-4,-4 0-2 3,-16 12 2 0,0 30-3 0,0 14-11-2,-38 12-2 2,-5-1 0 1,-9-11 0-2,11-11-4 0,10-14 4 0,2-9-12 2,15-13-42-2,1-5-47-1,12-4-53 2,1 0-112 0,0-7-464 0</inkml:trace>
    </iact:actionData>
  </iact:action>
  <iact:action type="add" startTime="22144">
    <iact:property name="dataType"/>
    <iact:actionData xml:id="d3">
      <inkml:trace xmlns:inkml="http://www.w3.org/2003/InkML" xml:id="stk3" contextRef="#ctx0" brushRef="#br1">26769 9325 492 0,'0'0'265'7,"0"0"-130"1,0 0-47 0,0 0 8-2,0 0-20 2,0 0-12 0,0 0 14 0,-349 0-12-2,259 0-20 2,-2 0-6 0,-8 0 10 0,-10 0-8-2,3-13 0 2,0-1 1 1,-6 6-2-2,11 3-6-1,-5-1 2 2,1 6 1 1,-1-2-10-1,2-2 4-2,-12 4-4 1,1 0 0 1,-4 0-5 0,-1 0 1-2,13 0-4 2,-1 0-13 1,16 0-2-2,-2 0-5-1,10 0 7 2,-4 0-5 1,7 0 6-1,0 0 0-3,8 6-1 3,6 3-1 0,5-4-3 0,3-3 1 0,7-2-4-2,13 0 1 2,9 0-1 1,-5 0 0-2,-2 0 0 1,-1 0 1-1,-1 0 0 2,-1 0-1-3,1 0-2 1,-1 0 1 1,6-2 1 1,10-1 0-4,12 3 1 4,11 0-1-2,2 0 1 0,0 0-1-1,0 0 1 2,0 0 2 1,0 0-2-2,0 0 0 1,8 15-1-2,17 7 0 2,-2 6 0 0,0 1 0-1,6 4 0 0,-4 3 0 1,-5 1 0 0,-1 3-1-2,-3-3 0 2,-12 4 2 1,6 6-3-1,4 10 2-3,-13 2 0 3,12 3 0 0,-6 5 2 1,-1-1-1-3,7-2 0 1,-9 5-2 1,8-1 2 0,-10 5-2-2,-2 3 2 2,2 1-1 0,-2 0 1 0,5-4-1-1,-5-2 0 0,0-10 1 1,0-4 0 1,0-1 0-4,0-6-2 4,0 2 2-2,0-5-2 1,0-4 2 0,0-13 0-2,0-4-1 2,0-10 0 0,0-1 0-2,0 4 1 2,0 1-1 0,0 5-2 0,0 0 1-2,0-1 2 2,0-9-2 1,0-2 2-1,0-9-1-2,0-1 0 1,0-3 0 1,0 3-2 0,0 4 2-2,0 0 1 2,0 10-1 1,0 3 0-2,0 0-4-1,0-7 4 2,0-2 0 1,0-7 2-2,3-4-2-1,7 0 0 2,10 0-4 0,19 0 4 0,5 2 0-2,14-2 1 2,17 0 0 1,5 0 0-2,4 0 0 0,0 0 0 0,0 0 1 2,6 0-1-3,-2 0 0 1,2 0 3 2,-3 0-4-2,-3 0 4 3,12 4-4-5,-12 4-1 2,10-3 0 1,-7 3-1 0,3-4 1-2,-3-1 1 2,-3-1-1 0,-3-2 2 0,2 0-1-1,-5 0 1 1,-1 0-2 0,3 0 3 0,-5 0-2-1,-10 0 0 0,-2 0 0 2,-5 0 1-2,-2 0 0-1,5 0-1 3,-2 0 1-1,-8 0-2 1,6-14-1-5,-4-2 0 5,-5 2 2-1,-4 1 0 0,-11 6 3-3,-1-3-3 4,-7 3 0-1,-2 1 0 0,10-3 0-2,-7 7 1 2,8-1 0-2,-3 0-1 3,1 0 0-3,-11 3 1 1,3 0 0 2,-1 0-1-2,-2 0 1-1,11 0-2 2,-5 0 2 0,9 0-2 0,-8 0 2-2,2 0-1 2,-4 0 0 0,-8 0-1 0,-2 0 1-2,0 0-1 2,-5 0-1 1,2 0-2-2,3-2 3-1,-8 2-1 2,-4-2 1 0,5-2 0 0,-9 4-1-2,4-3 1 2,-4 3 0 0,0 0-3 0,0 0 2-1,0 0 1 0,0 0 0 1,0 0 0 1,0 0-1-4,0 0 1 3,3 0-2 1,1-3-3-1,5 1 0-3,-6-1-4 3,-3 1 1 1,0-2 3-2,4 1 1-1,-1 3 1 2,-1-3 2 0,6 3 0 0,-5-3 2-2,0 1 2 2,-2 0-2 1,2-1 3-2,2 3-3-1,-5 0-1 2,0 0 0 1,0 0-1-2,5 0-2-1,-2 0-1 2,18-4 3 0,-2 1 2 1,2 0 0-4,0 1-3 3,-5-1 1 0,-3-2-1 0,0 0-4-2,4-7-12 2,-1 0 8 0,4-5 5 0,-13-2 3-1,1-3 1 0,2-1-1 2,-10-5 1-2,0-2-1-1,0-6 3 2,0-6 0 1,0-2 0-1,0-6 0-3,0-4-1 3,0 4 1 1,-10-2 0-2,7 0 0-1,-2 3 0 2,3-3 0 1,0-2 2-2,-14 1-2 0,3-3-1 0,3 2 0 2,-6-3 1-1,9 5 0-2,-11 1 0 1,10 4-1 2,-2 0 1-2,-3 3 0-1,8-3-1 2,-8-10 2 0,3-7 0 1,10-7-1-4,-1 1-1 3,1 0 1 0,0 5 0 1,0 11 0-3,0 6 1 1,0 9-1 1,0 3 0 0,0 5 0-2,0 4 0 2,0 3-1 1,0 4 2-1,0 7-1-2,0-1 0 1,0 3 1 2,0-1-2-2,0-2 2-1,0 1-1 2,0-4 1 1,0 0-1-1,0 2 0-3,0 3 0 3,0 5 0 0,0 3 0 0,0 2 0-2,0 2 1 2,0 0-1 1,0 0-1-2,0 0-4-1,-8 0-12 2,-3 8-30 1,-23 26-50-2,-5 23-82 1,19-26-72-2,8 4-251 3</inkml:trace>
    </iact:actionData>
  </iact:action>
  <iact:action type="add" startTime="29439">
    <iact:property name="dataType"/>
    <iact:actionData xml:id="d4">
      <inkml:trace xmlns:inkml="http://www.w3.org/2003/InkML" xml:id="stk4" contextRef="#ctx0" brushRef="#br2">19418 14515 496 0,'0'0'250'8,"0"0"-66"-1,0 0-91 0,0 0-49 1,0 0-17 0,0 0 37-2,0 0 21 2,-194-39 11 0,69 18-10-1,-30 6-24 0,-13-6-10 1,-13 4-20 0,0 3-14 0,17 4-10-2,10 3-7 2,30 5 1 0,21 2 1 2,25 0-3-4,22 0 2 2,29 0-2-1,14 0 2 2,13 0 1-5,0 0 2 4,7 0 15 0,50 0 5 1,32 0-11-4,19 9-4 4,29 1 1-2,20 1-6 1,11 4 1-2,-4-4-3 2,10 0 3 1,-26 3 6-1,5-5 2 0,-13-1 1-3,-13-3 4 3,1-1-2 1,-18-3-5-4,-23-1-1 3,-16 0-8 0,-28 0 2 0,-9 0-1-2,-24 0 5 2,-10 0-6 1,0 0-2-2,-31 0-1-1,-61 0 0 2,-37 0 2 0,-32 0 3 0,-28 3 2-1,-15-3-1 0,-5 0 6 1,-5 7-5 0,16 2 0-1,32 6-5 0,28 8 0 1,37-3-1 0,25-3 0-2,36-9 0 2,24-8-1 0,16 0 0 0,0 0-5-2,36 0-1 2,20 0 6 0,24 0 2 0,6 0-1-2,25 9 0 2,7 11-1 0,14-1 0 0,8-4 1-1,1-5 0 0,-5-7 0 2,-16-3 0-1,-20 0 1-2,-14 0-2 1,-9 4 3 2,-15-2-1-1,-18-2-1-2,-18 0 1 3,-22 0-2-1,-4 0-3-2,-43 0-4 3,-71-9 4-4,-51-20 2 4,-51 2 0-2,-21-1 1-1,-4 1 0 2,28 3 0 0,20 8 0 0,36 4 0-1,46 7 0 0,40 5-2 1,36-4-2 1,35-4 3-4,0-4 0 3,70 2 2 1,35 0 0-1,46 6-1-3,33 4 1 3,25 4-1 0,8 26 2 0,-16 7-2-1,-28-2 4 0,-32-6-1 3,-26-10 2-4,-18-6 0 0,-9-8-1 3,-27-5 0-1,-23 0 0-1,-15 0-3 0,-23 0-1 0,-13 0-5 1,-81-3 0 1,-40-14 4-3,-47 0 1 1,-16 0-3 1,0 0 2 0,29 4 1-2,31 4-1 2,43 3 1 0,51 6-1 0,35-2-10-2,8 2-9 2,61 0-17 0,42 0-60 0,15 34-99-2,-59-15-97 2,-15 3-710 1</inkml:trace>
    </iact:actionData>
  </iact:action>
  <iact:action type="add" startTime="31343">
    <iact:property name="dataType"/>
    <iact:actionData xml:id="d5">
      <inkml:trace xmlns:inkml="http://www.w3.org/2003/InkML" xml:id="stk5" contextRef="#ctx0" brushRef="#br2">17621 15701 449 0,'0'0'278'8,"0"0"-79"0,0 0-77 0,0 0-18-2,0 0-46 1,0 0-17 2,0 0-7-1,26-32-9-2,-46 32 8 2,-19 0 23 0,-18 0-23 0,-17 0-4-2,-10 0-4 2,-3 29-9 0,-10 16-4-1,0 8-3 0,17 7-8 1,3 2 2 2,18 0-3-4,17-1 1 0,3 3 1 2,27 6 15 1,12-1 25-2,0-3-11-1,16-4-7 2,43-3-3 0,23-8 1 0,13-15-10-2,10-10-4 2,0-9-5 0,-13-8-3 0,-15-5-3-2,-14-4 0 3,-13 0-2-1,-16 0-19 0,-2 0-59-1,-10-4-55-1,-22-11-85 3,0 7-182-1</inkml:trace>
    </iact:actionData>
  </iact:action>
  <iact:action type="add" startTime="31803">
    <iact:property name="dataType"/>
    <iact:actionData xml:id="d6">
      <inkml:trace xmlns:inkml="http://www.w3.org/2003/InkML" xml:id="stk6" contextRef="#ctx0" brushRef="#br2">18043 16251 443 0,'0'0'333'6,"0"0"-206"2,0 0-101-2,0 0 10 2,0 0-6 0,0 0 6 0,-174-16 22-2,124 47 12 2,19 1 9 0,-1 8-11 0,11-6-10-2,20-3-18 2,1-5-8 0,0-7-7 1,14 1-1-4,33 0-12 3,14-7-11 0,-2-6 3 0,-14-7-4-2,4 0-2 4,-23-15 1-3,-2-18 1 1,-7-3 0-3,-13-7-4 3,-4 12-15 0,0 3-28 1,0 4-74-4,0 24-73 3,0 0-230 1</inkml:trace>
    </iact:actionData>
  </iact:action>
  <iact:action type="add" startTime="32202">
    <iact:property name="dataType"/>
    <iact:actionData xml:id="d7">
      <inkml:trace xmlns:inkml="http://www.w3.org/2003/InkML" xml:id="stk7" contextRef="#ctx0" brushRef="#br2">18043 16251 761 0</inkml:trace>
    </iact:actionData>
  </iact:action>
  <iact:action type="add" startTime="32218">
    <iact:property name="dataType"/>
    <iact:actionData xml:id="d8">
      <inkml:trace xmlns:inkml="http://www.w3.org/2003/InkML" xml:id="stk8" contextRef="#ctx0" brushRef="#br2">18043 16251 761 0,'214'-45'250'1,"-214"45"-121"-1,0 0-79 2,0 0-26 7,0 0 0-2,0 0 25 0,21 257 3 0,-21-219 4 1,5-7-4 1,8-11-8-4,0-11-7 3,-5-9-9 0,12 0-28 0,5-31 2-2,9-28-1 2,1-9 2 0,-9 3 0 0,11 7 0-2,-13 9-2 2,-1 5 0 0,-2 16-1 0,-5 8-1-2,-3 11-20 2,-6 9-96 0,-7 0-94 0,0 4-219-2</inkml:trace>
    </iact:actionData>
  </iact:action>
  <iact:action type="add" startTime="32539">
    <iact:property name="dataType"/>
    <iact:actionData xml:id="d9">
      <inkml:trace xmlns:inkml="http://www.w3.org/2003/InkML" xml:id="stk9" contextRef="#ctx0" brushRef="#br2">19044 16297 245 0,'0'0'518'4,"0"0"-436"4,0 0-44 1,0 0 37-2,0 0-18-1,0 0 1 2,-198 1 4-1,151 29-7 1,7 0 3-1,4 6 4 2,15 3-15-2,14 4-17 1,4-4-4-2,3-2-8 2,0-10-13 0,31-6-5 0,21-12-7-2,4-9-1 2,-4-6 3 0,1-36 5 0,-13-18 6-1,-15-4-6 3,-6 2 0-4,-19 9-3 3,0 16 1-3,0 20-2 2,0 12 1-2,0 5-1 2,0 0 1-2,0 25 3 2,-8 15 26 0,-5 11-5 0,6-4-7-1,1-5-4 1,6 0 1 0,0-8 3 0,0-6-2-2,0-4-6 1,0-9-6 1,13-9-8 0,5-6-33-1,2 0-49 0,-1 0-91 1,-18-14-59 0,7 3-221-2</inkml:trace>
    </iact:actionData>
  </iact:action>
  <iact:action type="add" startTime="33020">
    <iact:property name="dataType"/>
    <iact:actionData xml:id="d10">
      <inkml:trace xmlns:inkml="http://www.w3.org/2003/InkML" xml:id="stk10" contextRef="#ctx0" brushRef="#br2">19321 16614 266 0,'0'0'459'3,"0"0"-353"5,0 0-19 0,0 0 16 0,0 0 11-2,0 0-25 2,18-183-7 0,-18 152-14 0,0 6-22-3,0-3-12 4,0 0 0-1,0 0-9 1,14 3-7-4,1 3-6 3,15 7-5 0,6 6-3 0,-4 6 0-2,23 2-3 2,-10 1 1 0,9 0-2 2,1 0-15-6,-15 0-21 4,-12 0-54 0,-9 7-85 1,-19 1-71-3,0 5-665 1</inkml:trace>
    </iact:actionData>
  </iact:action>
  <iact:action type="add" startTime="33333">
    <iact:property name="dataType"/>
    <iact:actionData xml:id="d11">
      <inkml:trace xmlns:inkml="http://www.w3.org/2003/InkML" xml:id="stk11" contextRef="#ctx0" brushRef="#br2">19884 16409 798 0,'0'0'198'6,"0"0"-54"2,0 0-42-2,0 0-53 2,0 0-9 0,0 0-10 0,32 214-13-2,-32-193-15 3,0-5-2-2,0-16-52 1,0 0-112-2,0 0-185 1</inkml:trace>
    </iact:actionData>
  </iact:action>
  <iact:action type="add" startTime="33499">
    <iact:property name="dataType"/>
    <iact:actionData xml:id="d12">
      <inkml:trace xmlns:inkml="http://www.w3.org/2003/InkML" xml:id="stk12" contextRef="#ctx0" brushRef="#br2">19920 16046 353 0,'0'0'383'4,"0"0"-206"4,0 0-96 1,0 0-53-2,0 0-28-1,0 0-5 2,20-92-38 1,-20 92-116-2,0 11-24-1,3 4-436 2</inkml:trace>
    </iact:actionData>
  </iact:action>
  <iact:action type="add" startTime="33709">
    <iact:property name="dataType"/>
    <iact:actionData xml:id="d13">
      <inkml:trace xmlns:inkml="http://www.w3.org/2003/InkML" xml:id="stk13" contextRef="#ctx0" brushRef="#br2">20462 16182 450 0,'0'0'221'5,"0"0"-122"5,0 0 6-4,0 0-29 2,0 0-9-3,0 0 13 3,-141 135-9 1,105-105-22-1,13 4-4-3,3-4-6 3,4 2-6 0,14-2-8 0,2 5-10-2,0-1-8 2,18-10-7 0,22-3-9 0,4-19-5-2,-1-2-9 2,-2-15 3 0,-5-34 10 1,-16-13 5-4,-4-9-5 3,-11 7 4 0,-2 12 0 1,-3 25 6-4,0 15 0 3,0 12-1 0,0 0-2 1,0 37 3-4,-3 11 22 3,-6 9-13 0,-3-5-6 0,11-7-3-2,1-3 0 2,0-8-11 1,0-7-16-2,0-6-26-1,1-7-74 2,12-14-141 0,-2 0-389 0</inkml:trace>
    </iact:actionData>
  </iact:action>
  <iact:action type="add" startTime="34090">
    <iact:property name="dataType"/>
    <iact:actionData xml:id="d14">
      <inkml:trace xmlns:inkml="http://www.w3.org/2003/InkML" xml:id="stk14" contextRef="#ctx0" brushRef="#br2">20679 16609 631 0,'0'0'181'7,"0"0"-61"-1,0 0-48 2,0 0-19 0,0 0 1 0,0 0 1-2,61-246-12 3,-55 228 5-2,-4 11-8 1,0 5-16-2,9 2-9 2,-4 0-3 0,9 0-8 0,4 9-4-2,6 27-2 2,-4 20-15 0,3 8-3 0,-11-3 17-2,-1-9-6 2,0-22-9 1,-10-18-26-1,1-12-26-2,-1-17-60 1,-3-13-255 1,2-13-225 0</inkml:trace>
    </iact:actionData>
  </iact:action>
  <iact:action type="add" startTime="34398">
    <iact:property name="dataType"/>
    <iact:actionData xml:id="d15">
      <inkml:trace xmlns:inkml="http://www.w3.org/2003/InkML" xml:id="stk15" contextRef="#ctx0" brushRef="#br2">21027 15555 493 0,'0'0'161'5,"0"0"-40"3,0 0-46 0,0 0-5 0,0 0 14-3,0 0 12 4,18 33-44-1,-5 29 14 1,-6 19-11-4,9 18-10 3,-12 13-13 0,9 3-14 0,-5-5-5-2,-8-14-1 2,0-17-12 0,2-18 0 0,-2-10-21-2,0-17-63 2,0-34-58 0,0 0-165 0</inkml:trace>
    </iact:actionData>
  </iact:action>
  <iact:action type="add" startTime="34643">
    <iact:property name="dataType"/>
    <iact:actionData xml:id="d16">
      <inkml:trace xmlns:inkml="http://www.w3.org/2003/InkML" xml:id="stk16" contextRef="#ctx0" brushRef="#br2">21362 16103 799 0,'0'0'76'8,"0"0"33"0,0 0-6 0,0 0-20-2,0 0-52 2,0 0-20 0,0 0-11 0,-517-49-5-2,496 49-108 2,21 0-201 1</inkml:trace>
    </iact:actionData>
  </iact:action>
  <iact:action type="add" startTime="35425">
    <iact:property name="dataType"/>
    <iact:actionData xml:id="d17">
      <inkml:trace xmlns:inkml="http://www.w3.org/2003/InkML" xml:id="stk17" contextRef="#ctx0" brushRef="#br2">22113 16352 699 0,'0'0'208'6,"0"0"-90"2,0 0-31-3,0 0-35 4,0 0 26-1,0 0 18 0,41-143-17-2,-41 62-16 2,0-23-12 0,0-14-12-1,0-9-4-1,0 2-9 3,0 11-13-1,0 28-2 0,0 29-6 0,0 23-1-2,0 18-2 2,0 7-1 0,11 4 2-2,7 2 6 2,8 3 6 0,14 0-9 0,5 0-2-1,19 26-2 0,8 23 2 2,-8 22-2-2,9 13-1 1,-10 10 0 0,-5 0 0 0,-14-6 1 0,-5-4-2-1,-22-8 2-1,-17-4 0 4,0-1 0-3,-4-6-2-2,-48-8-1 4,-6-10-1-1,-4-10 2 1,-15-13-1-3,13-12 1 2,0-12-1-2,11 0-1 2,9 0-4-2,17-19-20 3,11-26-65-1,16-4-56 0,0 30-128-2,7 5-707 2</inkml:trace>
    </iact:actionData>
  </iact:action>
  <iact:action type="add" startTime="36002">
    <iact:property name="dataType"/>
    <iact:actionData xml:id="d18">
      <inkml:trace xmlns:inkml="http://www.w3.org/2003/InkML" xml:id="stk18" contextRef="#ctx0" brushRef="#br2">22855 16229 700 0,'0'0'271'5,"0"0"-82"3,0 0-41 1,0 0-75-1,0 0-39-1,0 0-12-1,294-67-15 2,-269 27-7 0,-6 1-1 0,-15 0-1-2,-4 5-4 1,0 9-11 2,-4 7-29-2,-35 16-6 0,-2 2 32 1,-2 15 20 0,-2 34 2 0,0 13 6-2,14 6 12 2,11-7 15 0,7-5 4 1,13-4-5-3,0-11-2 3,0-1 4-1,29-12-17 0,12-2-10-3,6-18-9 4,13-8-2-2,4 0-2 2,-1-11-6-3,-6-18-20 3,-14 5-27-2,-12-4-92 1,-31 16-18-2,0 0-94 0</inkml:trace>
    </iact:actionData>
  </iact:action>
  <iact:action type="add" startTime="36383">
    <iact:property name="dataType"/>
    <iact:actionData xml:id="d19">
      <inkml:trace xmlns:inkml="http://www.w3.org/2003/InkML" xml:id="stk19" contextRef="#ctx0" brushRef="#br2">23492 16407 550 0,'0'0'283'8,"0"0"-127"-2,0 0-26 2,0 0-43 0,0 0-17 0,0 0 3-2,20-245-22 2,-20 218-9 0,3 9 3 0,13 1-13-2,0-2-5 1,11-1-12 2,11 3-5-1,8 2-8-2,11 7-2 2,8 6-7 0,7 2-40 0,-11 0-49 0,-1 0-44-1,-50 0-43 2,0 5-286-1</inkml:trace>
    </iact:actionData>
  </iact:action>
  <iact:action type="add" startTime="36654">
    <iact:property name="dataType"/>
    <iact:actionData xml:id="d20">
      <inkml:trace xmlns:inkml="http://www.w3.org/2003/InkML" xml:id="stk20" contextRef="#ctx0" brushRef="#br2">24134 16179 208 0,'0'0'566'7,"0"0"-353"-1,0 0-45 2,0 0-45 0,0 0-22 0,0 0-44 0,47 168-7-2,-38-117-6 2,-6-12-21 0,-3-11-19-2,0-13-4 2,0-15-19 0,0 0-72 0,0-7-81-2,2-12-122 2,0-9-590 0</inkml:trace>
    </iact:actionData>
  </iact:action>
  <iact:action type="add" startTime="36856">
    <iact:property name="dataType"/>
    <iact:actionData xml:id="d21">
      <inkml:trace xmlns:inkml="http://www.w3.org/2003/InkML" xml:id="stk21" contextRef="#ctx0" brushRef="#br2">24234 15710 235 0,'0'0'572'7,"0"0"-472"1,0 0-44-2,0 0-56 4,0 0-30-4,0 0-127 2,4-43-193-1</inkml:trace>
    </iact:actionData>
  </iact:action>
  <iact:action type="add" startTime="37015">
    <iact:property name="dataType"/>
    <iact:actionData xml:id="d22">
      <inkml:trace xmlns:inkml="http://www.w3.org/2003/InkML" xml:id="stk22" contextRef="#ctx0" brushRef="#br2">24479 15980 595 0,'0'0'265'6,"0"0"-69"0,0 0-60 2,0 0-33 0,0 0-16 0,0 0-33-2,81 401-13 2,-78-368-8 0,8-21-5 0,-9-12-11-2,18 0-9 2,15-2-5 0,5-41 3 0,5-6-6-1,-5-12 2 1,-12-4-2-1,1 4 0 1,-18 10-2-2,2 11-9 2,-13 13-43 0,3 7-52 0,1 12-66 1,-4 8-78-3,9 0-309 2</inkml:trace>
    </iact:actionData>
  </iact:action>
  <iact:action type="add" startTime="37293">
    <iact:property name="dataType"/>
    <iact:actionData xml:id="d23">
      <inkml:trace xmlns:inkml="http://www.w3.org/2003/InkML" xml:id="stk23" contextRef="#ctx0" brushRef="#br2">25234 16049 528 0,'0'0'196'6,"0"0"-78"0,0 0-49 3,0 0-8-2,0 0 6 0,0 0 8 0,-136 93-26 1,99-76-22 0,13 8-5-2,1 3-4 2,9 4 10 0,12 12 3 0,2-2-18-2,0-5-13 2,26-12-4 0,20-23-21 0,-2-2-14-2,0-25 13 2,-4-34 9 0,-4-7 7 0,-16 9-1-1,-13 15 8 0,-4 19 1 1,-3 18-1 0,0 5 3 0,0 0-8-2,0 22 8 2,-3 12 35 0,-7 9-15-1,-6-2-10 0,15-5-6 2,1 1-1-2,0 0-3-1,0-4-4 2,0-7-35 0,24-15-51 0,17-11-16-2,-25 0-67 2,-6-34-72 0</inkml:trace>
    </iact:actionData>
  </iact:action>
  <iact:action type="add" startTime="37695">
    <iact:property name="dataType"/>
    <iact:actionData xml:id="d24">
      <inkml:trace xmlns:inkml="http://www.w3.org/2003/InkML" xml:id="stk24" contextRef="#ctx0" brushRef="#br2">25696 15219 188 0,'0'0'405'8,"0"0"-274"0,0 0 24-2,0 0-12 2,0 0-68 0,0 0-45 0,0 0 25-2,5 285-27 2,-5-180-3 0,0 1-10 0,0 9 2-2,-2-5-7 2,2-9-3 0,-3-14-4 0,-5-20-3-2,8-13-6 2,0-22-27 0,0-8-50 0,0-24-96-2,0 0-447 2</inkml:trace>
    </iact:actionData>
  </iact:action>
  <iact:action type="add" startTime="37937">
    <iact:property name="dataType"/>
    <iact:actionData xml:id="d25">
      <inkml:trace xmlns:inkml="http://www.w3.org/2003/InkML" xml:id="stk25" contextRef="#ctx0" brushRef="#br2">25925 15856 877 0,'0'0'57'6,"0"0"53"2,0 0-24-2,0 0-31 2,0 0-44 0,0 0-11 0,-433 30 0-3,386-25-82 4,47-5-110-1,0 0-317 0</inkml:trace>
    </iact:actionData>
  </iact:action>
  <iact:action type="add" startTime="38174">
    <iact:property name="dataType"/>
    <iact:actionData xml:id="d26">
      <inkml:trace xmlns:inkml="http://www.w3.org/2003/InkML" xml:id="stk26" contextRef="#ctx0" brushRef="#br2">26038 16179 836 0,'0'0'163'2,"0"0"-13"6,0 0-67-1,0 0-57-1,0 0-26 2,0 0-9 0,42 52-38 0,-42-52-80-2,0 0-215 3</inkml:trace>
    </iact:actionData>
  </iact:action>
  <iact:action type="add" startTime="38349">
    <iact:property name="dataType"/>
    <iact:actionData xml:id="d27">
      <inkml:trace xmlns:inkml="http://www.w3.org/2003/InkML" xml:id="stk27" contextRef="#ctx0" brushRef="#br2">26108 15580 525 0,'0'0'141'6,"0"0"-70"2,0 0-71 0,0 0-56 0,0 0-261-2</inkml:trace>
    </iact:actionData>
  </iact:action>
  <iact:action type="add" startTime="38537">
    <iact:property name="dataType"/>
    <iact:actionData xml:id="d28">
      <inkml:trace xmlns:inkml="http://www.w3.org/2003/InkML" xml:id="stk28" contextRef="#ctx0" brushRef="#br2">26343 15873 590 0,'0'0'265'8,"0"0"-100"-1,0 0-57-1,0 0-35 1,0 0-25 2,0 0-1-2,59 306 7-1,-43-265-10 2,-12-17-15 0,10-5 9 0,-7-16 2-2,-7-3-17 2,3 0-4 0,-2 0-7 0,12-3-9-2,6-33-3 2,9-21 0 1,8-13 2-2,-9-9-3-1,4 12 2 3,-12 16-2-2,-11 26 1 1,4 13 0-1,-12 12-5 0,0 0-49 2,0 0-24-2,0 0-72-1,0 0-22 2,0 9-42 0,0 7-326 0</inkml:trace>
    </iact:actionData>
  </iact:action>
  <iact:action type="add" startTime="38828">
    <iact:property name="dataType"/>
    <iact:actionData xml:id="d29">
      <inkml:trace xmlns:inkml="http://www.w3.org/2003/InkML" xml:id="stk29" contextRef="#ctx0" brushRef="#br2">26792 16088 135 0,'0'0'600'7,"0"0"-388"1,0 0-81 0,0 0-63-2,0 0-31 2,0 0-24 0,370-76-9 0,-330 40-3-2,-19 2-1 2,-14 3 0 0,-7 4-1-1,0-4-4 0,-31 4-5 0,-25 11-29 2,5 16-22-1,0 0 23-2,12 14 28 4,2 28 10-4,13 10 33 2,11 0 5-2,13 7 14 1,0 3-10 3,0-1-2-1,34-1-4-3,9-11-19 2,14-12-11 1,2-13-6-1,2-18-7-3,0-6-33 1,0-6-49 2,-42-19-57 0,-9-4-494-2</inkml:trace>
    </iact:actionData>
  </iact:action>
  <iact:action type="add" startTime="39905">
    <iact:property name="dataType"/>
    <iact:actionData xml:id="d30">
      <inkml:trace xmlns:inkml="http://www.w3.org/2003/InkML" xml:id="stk30" contextRef="#ctx0" brushRef="#br2">18321 17606 468 0,'0'0'260'6,"0"0"-134"2,0 0-33 0,0 0-18 0,0 0-13-2,0 0 8 2,16-17-16 0,-39 17-2 0,-26 0 43-2,-17 0-33 2,-9 19-20 0,0 13-21 0,-5 5-10-2,3 5-7 2,4 0-2 0,21 11 1 0,6 0-2-2,20 12 2 2,8 3 1 0,13 2-1 0,5 0 7-2,0-3 3 2,26-2-2 0,27-3-2 0,11-5-2-2,13-10-7 3,6-16-2-2,-2-18-4 1,3-13-3-2,-3 0-7 2,7-13-3 0,-15-39 7 0,7-14 4-2,-11-8-4 2,-21 4-3 1,-9 12-4-2,-19 23 2-1,-15 22-6 3,-5 7 7-3,0 6 11 3,0 0 2-3,0 0-3 2,0 0 6 0,0 0 5 0,-25 0 7-2,-15 6 13 2,-7 7-1 1,-19-4 9-2,-1 2 4-1,6-2-3 2,2-3-17 0,5-4-1 0,19-2-11-2,16 0-5 2,6 0-2 0,13 0-12 0,0 0-65-2,0 0-50 3,19 0-102-2</inkml:trace>
    </iact:actionData>
  </iact:action>
  <iact:action type="add" startTime="40544">
    <iact:property name="dataType"/>
    <iact:actionData xml:id="d31">
      <inkml:trace xmlns:inkml="http://www.w3.org/2003/InkML" xml:id="stk31" contextRef="#ctx0" brushRef="#br2">18972 18200 572 0,'0'0'318'5,"0"0"-183"3,0 0-25 0,0 0-65-2,0 0-22 3,0 0-5-2,0 0 0 1,209-51-14-2,-205 25-2 2,-4-2-2 0,0 3-2 0,-7 12-2-2,-44 6-3 2,-3 7-12 0,-20 8 8 0,8 36 11-2,5 11 5 1,9-5 16 2,27 1 13-2,6-8 3 0,18-13 17 3,1-5-14-2,0-5-6-1,37-1-10 0,11-4-11 0,23-10-13 2,-1-5-1-1,12 0-16-3,-5-15-30 3,-13-15-58 0,-10-1 1 1,-51 18-83-3,-3 6-309 2</inkml:trace>
    </iact:actionData>
  </iact:action>
  <iact:action type="add" startTime="40896">
    <iact:property name="dataType"/>
    <iact:actionData xml:id="d32">
      <inkml:trace xmlns:inkml="http://www.w3.org/2003/InkML" xml:id="stk32" contextRef="#ctx0" brushRef="#br2">19402 18457 45 0,'0'0'572'5,"0"0"-538"3,0 0 6 0,0 0 32 0,0 0 13-2,0 0 9 4,80-264-17-4,-47 242 6 2,-5 8-11-2,7 8-33 2,-11 6-10 0,-6 0-13 0,5 8-4-2,-7 33-8 2,1 9-1 0,2 6-3 0,1 1 2-2,-2-7-1 2,-8-8-1 0,-6-15-1 1,5-15-3-3,-6-12-29 2,4 0-69 0,2-22-182-1,-5-6-411-1</inkml:trace>
    </iact:actionData>
  </iact:action>
  <iact:action type="add" startTime="41201">
    <iact:property name="dataType"/>
    <iact:actionData xml:id="d33">
      <inkml:trace xmlns:inkml="http://www.w3.org/2003/InkML" xml:id="stk33" contextRef="#ctx0" brushRef="#br2">19916 18102 530 0,'0'0'297'8,"0"0"-145"0,0 0-54 0,0 0-33-3,0 0-24 5,0 0 10-3,0 0 9 0,85 153-2 0,-62-150-14 0,-4-3-21 2,12 0-18-1,-5-8-3-2,-2-29-2 2,-6-13-3 0,-5-11-2 0,-10-3-17-2,-3 12-23 2,0 5-19 0,-13 27-2 0,-8 16 8-2,-15 4 33 2,6 17 25 0,-4 31 6 1,-2 10 17-4,8 6 2 3,15 0 9 0,11-2 14-1,2-6 6-1,0-6-10 3,0-8-16-1,18-10-17 0,16-13-5-1,-4-8-6 2,21-11-12-1,-5 0-35-1,-1 0-41 1,4-11-21-2,-43 8-63 3,-4 3-298-2</inkml:trace>
    </iact:actionData>
  </iact:action>
  <iact:action type="add" startTime="41593">
    <iact:property name="dataType"/>
    <iact:actionData xml:id="d34">
      <inkml:trace xmlns:inkml="http://www.w3.org/2003/InkML" xml:id="stk34" contextRef="#ctx0" brushRef="#br2">20403 18339 695 0,'0'0'146'6,"0"0"-18"2,0 0-23 0,0 0-23-2,0 0-7 2,0 0-17 0,5-295-10 0,8 284-19-2,3-2-19 3,6 1-5-2,6-2-5 1,11 3-7-2,6 5-86 2,7 6-25 0,-29 0-81 0,-6 0-340-2</inkml:trace>
    </iact:actionData>
  </iact:action>
  <iact:action type="add" startTime="41803">
    <iact:property name="dataType"/>
    <iact:actionData xml:id="d35">
      <inkml:trace xmlns:inkml="http://www.w3.org/2003/InkML" xml:id="stk35" contextRef="#ctx0" brushRef="#br2">20981 18070 401 0,'0'0'306'7,"0"0"-172"2,0 0-1-3,0 0-75 0,0 0-10 3,0 0 1-2,-254 113-2 1,230-91-9-2,5 1 0 2,14-4 6 0,5 6 0 1,0-3-20-4,21 3-17 3,22-5-7 1,1-13 0-2,1-7-15-1,0 0-2 2,-18-20-4 0,-4-22 5 1,-5 3 3-4,-15 1 4 4,1 14-1-2,-4 17 8 1,0 7 0-2,0 0-1 3,0 0-1-2,0 0 4 2,-4 14 5-4,-1 17 2 3,-9 3 4 1,12 0-6-2,2-9-5-1,0-5 0 2,0-8-5 0,0-5-32 0,0-4-66-2,0-3-116 2,0 0-405 0</inkml:trace>
    </iact:actionData>
  </iact:action>
  <iact:action type="add" startTime="42208">
    <iact:property name="dataType"/>
    <iact:actionData xml:id="d36">
      <inkml:trace xmlns:inkml="http://www.w3.org/2003/InkML" xml:id="stk36" contextRef="#ctx0" brushRef="#br2">21239 18193 700 0,'0'0'214'7,"0"0"-89"-1,0 0-75 2,0 0-42 0,0 0-7 0,0 0-1-2,26 143-11 2,-26-143-75 0,-3 0-164 0,3-2-313-2</inkml:trace>
    </iact:actionData>
  </iact:action>
  <iact:action type="add" startTime="42360">
    <iact:property name="dataType"/>
    <iact:actionData xml:id="d37">
      <inkml:trace xmlns:inkml="http://www.w3.org/2003/InkML" xml:id="stk37" contextRef="#ctx0" brushRef="#br2">21262 17775 374 0,'0'0'164'6,"0"0"-25"0,0 0-59 1,0 0-52 1,0 0-28 0,0 0-66-2,-16-68-146 3</inkml:trace>
    </iact:actionData>
  </iact:action>
  <iact:action type="add" startTime="42727">
    <iact:property name="dataType"/>
    <iact:actionData xml:id="d38">
      <inkml:trace xmlns:inkml="http://www.w3.org/2003/InkML" xml:id="stk38" contextRef="#ctx0" brushRef="#br2">21249 17512 477 0,'0'0'293'4,"0"0"-166"5,0 0-49-1,0 0-48-1,0 0-26-1,0 0 0 2,-3 105 11 0,-10-45 33 0,9 7 23-2,4 9-17 2,0 11 3 0,0-6-5 0,0 1-19-2,0-3-8 2,0-9-16 0,0-3-4 0,0-7-1-2,0-6-2 2,0-14 0 2,0-15 1-3,0-9-1-2,0-16-2 4,0 0 0-1,0 0 0 0,0-4-43-3,0-33-61 3,0-8-27 1,0 20-119-2,0 11-333-1</inkml:trace>
    </iact:actionData>
  </iact:action>
  <iact:action type="add" startTime="43121">
    <iact:property name="dataType"/>
    <iact:actionData xml:id="d39">
      <inkml:trace xmlns:inkml="http://www.w3.org/2003/InkML" xml:id="stk39" contextRef="#ctx0" brushRef="#br2">21574 18106 431 0,'0'0'302'8,"0"0"-156"0,0 0-59-2,0 0-17 2,0 0-29 0,0 0-27 0,0 0-12-2,33 191-2 2,-33-191-30 1,0 0-132-2,0-8-330 1</inkml:trace>
    </iact:actionData>
  </iact:action>
  <iact:action type="add" startTime="43303">
    <iact:property name="dataType"/>
    <iact:actionData xml:id="d40">
      <inkml:trace xmlns:inkml="http://www.w3.org/2003/InkML" xml:id="stk40" contextRef="#ctx0" brushRef="#br2">21651 17769 44 0,'0'0'0'6</inkml:trace>
    </iact:actionData>
  </iact:action>
  <iact:action type="add" startTime="43452">
    <iact:property name="dataType"/>
    <iact:actionData xml:id="d41">
      <inkml:trace xmlns:inkml="http://www.w3.org/2003/InkML" xml:id="stk41" contextRef="#ctx0" brushRef="#br2">21891 17949 529 0,'0'0'258'7,"0"0"-88"0,0 0-36 0,0 0-54 1,0 0-47 1,0 0-4-2,145-17-19 2,-132 40-2-4,-7 2-3 3,-6 6 2 0,0-4-5 0,0 19 2-2,0 1-1 2,-6 12 1-1,-34 3-2 1,-4-2-1-2,-12-13-1 3,2-13-3-1,13-12 2-2,15-10-1 2,19-12 2 0,0 0 0 0,7 0 3 1,0 0 5-4,0 0 73 3,30 0-13 0,14 0-34 1,17 0 13-4,1 0-14 4,12 0 2-2,-10 0-19 1,-8 0-13-2,-18 0-3 1,-12 0 0 2,-9 0-5-1,-17 0-40-2,0-17-65 2,0-10-73 0,-10 14-44 0,0-4-270-2</inkml:trace>
    </iact:actionData>
  </iact:action>
  <iact:action type="add" startTime="43850">
    <iact:property name="dataType"/>
    <iact:actionData xml:id="d42">
      <inkml:trace xmlns:inkml="http://www.w3.org/2003/InkML" xml:id="stk42" contextRef="#ctx0" brushRef="#br2">22349 18159 377 0,'0'0'375'7,"0"0"-194"1,0 0-65-2,0 0-55 2,0 0-35 0,0 0-10 0,122-8-15-2,-119-17-1 2,-3-12-9 0,0 5-4-2,0 12-2 2,-3 13-8 1,-24 7-10-2,-14 0 10 1,-8 35 18-2,5 12 1 2,20 4 4 0,5 1 18-2,17-3 18 2,2-1 12 2,0-7 3-4,28-7-1 3,9-11-1-4,10-6-18 4,-9-12-22-2,1-5-9 1,-3 0-5-2,4 0-48 2,-3-32-57 1,-30 8-63-2,3 4-265-1</inkml:trace>
    </iact:actionData>
  </iact:action>
  <iact:action type="add" startTime="44196">
    <iact:property name="dataType"/>
    <iact:actionData xml:id="d43">
      <inkml:trace xmlns:inkml="http://www.w3.org/2003/InkML" xml:id="stk43" contextRef="#ctx0" brushRef="#br2">22912 18215 525 0,'0'0'113'5,"0"0"-51"3,0 0-6 0,0 0-19 0,0 0 45-2,0 0-7 2,-96-19-26 0,64 38 1 0,-4-1 21-2,19 4-16 2,1-2-10 0,13 6 16 1,3-8 1-5,0 9-40 5,0-5-17-1,19-14-5 0,14-8 0-3,15 0-1 4,5-25-10-1,-5-42 4 0,4-27-2-2,-21-14 5 4,-2-8-5-4,-18 12-13 4,-2 18 1-6,-9 32-2 5,0 22 7-1,0 21 7-3,0 11 3 3,-6 0-4 0,-8 15 8 0,-5 30 2 1,2 26 12-4,8 21 28 4,9 14-1-1,0-5 4-1,0-8-22-1,0-18-11 2,0-18-10 0,0-15 0 1,0-10-5-4,0-23-4 4,0-2-21-1,0-7-51-3,0 0-36 3,0 0-157 0,0-16-532 1</inkml:trace>
    </iact:actionData>
  </iact:action>
  <iact:action type="remove" startTime="46988">
    <iact:property name="style" value="instant"/>
    <iact:actionData xml:id="d44" ref="#d43"/>
  </iact:action>
  <iact:action type="add" startTime="47009">
    <iact:property name="dataType" value="strokeEraser"/>
    <iact:actionData xml:id="d45">
      <inkml:trace xmlns:inkml="http://www.w3.org/2003/InkML" xml:id="stk44" contextRef="#ctx0" brushRef="#br3">29688 22494 926 0,'0'0'171'23,"0"0"-90"-23,0 0-50 1,0 0-31 4,0 0-25 4,0 0-41-2,-2-11-269 1</inkml:trace>
    </iact:actionData>
  </iact:action>
  <iact:action type="add" startTime="48553">
    <iact:property name="dataType"/>
    <iact:actionData xml:id="d46">
      <inkml:trace xmlns:inkml="http://www.w3.org/2003/InkML" xml:id="stk45" contextRef="#ctx0" brushRef="#br2">23033 18078 778 0,'0'0'106'8,"0"0"-50"0,0 0-22-1,0 0-1 0,0 0-20 1,0 0-4 0,0 0 7-1,-117 17 16 0,97-10 19 1,-1 3 5 0,11-3-14-2,-7 5 5 3,1 0-19-2,13 2-13 2,-1 0-11-4,4-2-2 4,0 7 5-2,0 0-2 1,0 10 8-2,0-2 4 2,11 8 1 0,5-8-1 0,-3-3 0-2,-7-5-10 2,-6-6-5 0,0 5-2 0,0 1-1 2,0 13 0-6,0-4 1 5,-19-6 0-1,-4-3-1-2,-2-13-9 1,-8-6-25 1,-7 0-51 0,21-11-93-2,3-12-280 3</inkml:trace>
    </iact:actionData>
  </iact:action>
  <iact:action type="add" startTime="49303">
    <iact:property name="dataType"/>
    <iact:actionData xml:id="d47">
      <inkml:trace xmlns:inkml="http://www.w3.org/2003/InkML" xml:id="stk46" contextRef="#ctx0" brushRef="#br2">21506 17845 790 0,'0'0'154'8,"0"0"-45"0,0 0-18-2,0 0-69 2,0 0-22 0,0 0-1 0,0 0-30-2,37-42-258 2</inkml:trace>
    </iact:actionData>
  </iact:action>
  <iact:action type="add" startTime="51583">
    <iact:property name="dataType"/>
    <iact:actionData xml:id="d48">
      <inkml:trace xmlns:inkml="http://www.w3.org/2003/InkML" xml:id="stk47" contextRef="#ctx0" brushRef="#br2">23687 18272 111 0,'0'0'222'8,"0"0"-126"0,0 0 40-2,0 0-59 2,0 0 24 0,0 0 30 0,0 0-10-2,5 84-23 1,-5-84-16 2,0 0-24-3,0 0-9 2,0 0-10 0,0-10-16 0,0-39-14 1,0-24 9-4,0-25-2 3,0-15-5 0,10-5-9 0,-3-6 1-2,-1 18-2 3,-6 22-1-2,0 25 1 1,1 22-1-1,11 15 1 0,-11 4 0 1,9 4-1-2,3 1 1 2,8 1-1 1,-1 2 0-2,3 7 4 1,11 3-1-2,-1 0 1 3,10 8 2-2,4 32 5 1,3 13 5-1,4 5-6 0,-7 4 12 1,-4 6-2 0,-15-4-2 0,-10 4-1-2,-13-1-1 2,-5 3-4 1,0 0-6-4,-28-2-1 3,-25-8-5 1,-7-9-2-2,-1-14 0-1,13-10 2 2,-7-5-4 1,15-14 1-4,9-8-16 3,5 0-45 0,19-22-36 1,-9-13-59-2,16 17-57-1,0 4-629 2</inkml:trace>
    </iact:actionData>
  </iact:action>
  <iact:action type="add" startTime="52295">
    <iact:property name="dataType"/>
    <iact:actionData xml:id="d49">
      <inkml:trace xmlns:inkml="http://www.w3.org/2003/InkML" xml:id="stk48" contextRef="#ctx0" brushRef="#br2">24377 18258 297 0,'0'0'559'8,"0"0"-400"-1,0 0-47 2,0 0-45-3,0 0-25 2,0 0-25 0,0 0-3-2,145-107-6 2,-135 79-5 0,-10 6-3 0,0 10-2 0,0 5-2-2,0 7 0 3,-1 0-7-2,-31 0 11 1,-9 5 11-2,2 22-1 2,10 8-1 0,-3-1 10 0,9-4-4-2,10 2 18 2,12-8 6 0,1 1 5 0,0-7-10-2,0-4 1 2,14-4-4 0,25 0-29 0,2-5-2-2,5-5-4 2,8 0-10 0,-14 0-19-2,-3 0-49 2,-13-5-94 0,-24-2-32 0,0 7-330 0</inkml:trace>
    </iact:actionData>
  </iact:action>
  <iact:action type="add" startTime="52664">
    <iact:property name="dataType"/>
    <iact:actionData xml:id="d50">
      <inkml:trace xmlns:inkml="http://www.w3.org/2003/InkML" xml:id="stk49" contextRef="#ctx0" brushRef="#br2">24816 18383 348 0,'0'0'273'9,"0"0"-201"-4,0 0 46 2,0 0 14 2,0 0-17-2,0 0 0 2,13-136-32-3,-13 108 0 1,0-3-37 2,3-6-15-1,5 4-17-2,8-1-6 2,-2 7-8-1,1 7 0 1,12 4 0-1,-2 16-4 1,2 0 3-1,7 0-13-1,5 23-83 3,-23-6-49-2,-8 0-173 1</inkml:trace>
    </iact:actionData>
  </iact:action>
  <iact:action type="add" startTime="52941">
    <iact:property name="dataType"/>
    <iact:actionData xml:id="d51">
      <inkml:trace xmlns:inkml="http://www.w3.org/2003/InkML" xml:id="stk50" contextRef="#ctx0" brushRef="#br2">25245 18301 485 0,'0'0'208'7,"0"0"-60"1,0 0 2-1,0 0-3 1,0 0-20 0,0 0-14-2,9 50-75 2,-9-38-26 0,0 1-12-2,0 4 0 2,0 3-1 0,0 5-9 0,0-6-8 0,0-4-5-2,0-6-18 2,0-9-11-1,0 0-64 1,0 0-79-1,0-4-292 0</inkml:trace>
    </iact:actionData>
  </iact:action>
  <iact:action type="remove" startTime="55367">
    <iact:property name="style" value="instant"/>
    <iact:actionData xml:id="d52" ref="#d48"/>
  </iact:action>
  <iact:action type="add" startTime="55387">
    <iact:property name="dataType" value="strokeEraser"/>
    <iact:actionData xml:id="d53">
      <inkml:trace xmlns:inkml="http://www.w3.org/2003/InkML" xml:id="stk51" contextRef="#ctx0" brushRef="#br3">30813 22550 570 0,'0'0'310'24,"0"0"-166"-24,0 0-20 1,0 0-68 3,0 0-43 4,0 0-13-2,0 0-18 2,-2-34-61 1,2 26-60-2,0-4-260-2</inkml:trace>
    </iact:actionData>
  </iact:action>
  <iact:action type="remove" startTime="55725">
    <iact:property name="style" value="instant"/>
    <iact:actionData xml:id="d54" ref="#d49"/>
  </iact:action>
  <iact:action type="add" startTime="55746">
    <iact:property name="dataType" value="strokeEraser"/>
    <iact:actionData xml:id="d55">
      <inkml:trace xmlns:inkml="http://www.w3.org/2003/InkML" xml:id="stk52" contextRef="#ctx0" brushRef="#br3">31230 22577 518 0,'0'0'170'22,"0"0"-46"-22,0 0-24 1,0 0-100 5,0 0-3 2,0 0-20-2,3 0 20 3,-16 0-46-1,7-2-88-1,2-4-168-1</inkml:trace>
    </iact:actionData>
  </iact:action>
  <iact:action type="remove" startTime="56107">
    <iact:property name="style" value="instant"/>
    <iact:actionData xml:id="d56" ref="#d50"/>
  </iact:action>
  <iact:action type="add" startTime="56129">
    <iact:property name="dataType" value="strokeEraser"/>
    <iact:actionData xml:id="d57">
      <inkml:trace xmlns:inkml="http://www.w3.org/2003/InkML" xml:id="stk53" contextRef="#ctx0" brushRef="#br3">31693 22508 429 0,'0'0'284'24,"0"0"-206"-24,0 0 0 0,0 0-48 5,0 0-20 4,0 0-9-2,0-23-1 0,0 14-11 0,0-3-54 1,0 7-88 0,0 5-168-1</inkml:trace>
    </iact:actionData>
  </iact:action>
  <iact:action type="remove" startTime="56476">
    <iact:property name="style" value="instant"/>
    <iact:actionData xml:id="d58" ref="#d51"/>
  </iact:action>
  <iact:action type="add" startTime="56496">
    <iact:property name="dataType" value="strokeEraser"/>
    <iact:actionData xml:id="d59">
      <inkml:trace xmlns:inkml="http://www.w3.org/2003/InkML" xml:id="stk54" contextRef="#ctx0" brushRef="#br3">32130 22753 712 0,'0'0'181'22,"0"0"-76"-22,0 0-25 0,0 0-55 6,0 0-16 3,0 0-4-2,3 2-5 0,-3-2-12 1,0 0-83 0,0 0-103-2,-16 0-316 2</inkml:trace>
    </iact:actionData>
  </iact:action>
  <iact:action type="add" startTime="59242">
    <iact:property name="dataType"/>
    <iact:actionData xml:id="d60">
      <inkml:trace xmlns:inkml="http://www.w3.org/2003/InkML" xml:id="stk55" contextRef="#ctx0" brushRef="#br2">23652 18424 439 0,'0'0'345'5,"0"0"-179"3,0 0-43 0,0 0-56 0,0 0-24-2,0 0-9 2,0 0-11 0,6-68 7 0,-6-2 15-1,0-9-25 0,0-5-11 1,0-6-1 0,0-4 1-2,0 0 7 2,0 12-4 0,-6 18-3 0,6 20-7-2,0 15 1 3,0 11-1-2,0 8 3 1,0 1 2-2,0 6 0 2,8 0 0 0,19 3 5 0,1 0 13-2,17 0-3 2,10 23 2 0,6 16-12 0,0 10 4 0,-2-4-8-2,-1 9 2 3,-15-2-2-2,1 5 6-1,-8 7 5 2,-11 3-2 1,-9 6-2-2,-13 4-4-1,-3-8-8 2,0-3-2 1,-24-14 0-2,-16-1 0-1,-8-8 0 2,-20-10-1 0,4-11 0 0,-1-13 0-1,3-9-3 1,5 0-2-1,12-14-16-1,13-25-47 2,25-9-25 0,7 31-65 0,0 0-145 0</inkml:trace>
    </iact:actionData>
  </iact:action>
  <iact:action type="add" startTime="59992">
    <iact:property name="dataType"/>
    <iact:actionData xml:id="d61">
      <inkml:trace xmlns:inkml="http://www.w3.org/2003/InkML" xml:id="stk56" contextRef="#ctx0" brushRef="#br2">24476 18359 197 0,'0'0'380'5,"0"0"-200"2,0 0 1 2,0 0-24-1,0 0 13-2,0 0-29 3,43 73-58-2,-40-30 0 1,-3-4-41-2,0-3-24 2,0-10-18 0,0-12-1-1,0-11-31-1,0-3-70 3,0 0-70 0,0-3-172-2</inkml:trace>
    </iact:actionData>
  </iact:action>
  <iact:action type="add" startTime="60196">
    <iact:property name="dataType"/>
    <iact:actionData xml:id="d62">
      <inkml:trace xmlns:inkml="http://www.w3.org/2003/InkML" xml:id="stk57" contextRef="#ctx0" brushRef="#br2">24555 18050 602 0,'0'0'203'8,"0"0"-67"-4,0 0-91 3,0 0-44 1,0 0 4 0,0 0-5-2,8-45-51 2,-8 45-169 0,8 0-293 0</inkml:trace>
    </iact:actionData>
  </iact:action>
  <iact:action type="add" startTime="60404">
    <iact:property name="dataType"/>
    <iact:actionData xml:id="d63">
      <inkml:trace xmlns:inkml="http://www.w3.org/2003/InkML" xml:id="stk58" contextRef="#ctx0" brushRef="#br2">24742 18514 242 0,'0'0'569'5,"0"0"-399"3,0 0-61 1,0 0-60-2,0 0-47 0,0 0 0 0,15-42 32 1,-15-9 29 0,3 0-4 0,1 12-2-2,3 9-15 2,-2 4-10 0,-1 3-19 0,0 4-9-2,8-1-4 2,4 0-1 0,1 3-3 1,10 7 1-4,2 3 0 3,2 7 2 0,6 0-1-2,-10 0-5 2,4 9-20 0,-8 13-33 0,0-5-35 1,-3 4-8-4,-2-12-46 3,-15-9-105 1,-3 0-195-2</inkml:trace>
    </iact:actionData>
  </iact:action>
  <iact:action type="add" startTime="60688">
    <iact:property name="dataType"/>
    <iact:actionData xml:id="d64">
      <inkml:trace xmlns:inkml="http://www.w3.org/2003/InkML" xml:id="stk59" contextRef="#ctx0" brushRef="#br2">25166 18326 677 0,'0'0'213'7,"0"0"-68"2,0 0-71-2,0 0-44-1,0 0-9 2,0 0-7 0,92 8-10 0,-76-16-4-2,-4-9 1 2,1-3-2 0,-7 6-2-1,-6-6-16 0,0 2-21 1,0 9-8 0,0 2-9 0,-6 7-11-2,-16 0 25 2,3 12 43 0,-4 27 50-1,6 3-1 0,4 0-13 1,3-3-4 0,1-2-4-3,9 3-11 4,0-10 4 2,0-4 4-5,0-15-9 2,16 0-2-2,17-7 11 2,-4-4-25-1,6 0-27-1,0-15-41 2,-31-2-77 1,9 0-169-2</inkml:trace>
    </iact:actionData>
  </iact:action>
  <iact:action type="add" startTime="61066">
    <iact:property name="dataType"/>
    <iact:actionData xml:id="d65">
      <inkml:trace xmlns:inkml="http://www.w3.org/2003/InkML" xml:id="stk60" contextRef="#ctx0" brushRef="#br2">25686 18277 172 0,'0'0'486'5,"0"0"-352"1,0 0-47 2,0 0-7 0,0 0-17-2,0 0-4 2,-169 116 13 0,148-82 2 0,1-4-8 0,10 1-13-2,10-8-8 2,0-1-7 0,0-1-26-2,10-12-12 2,16 4-4-1,12-11-18 1,2-2-29-1,7 0-28 1,-11-8-24 0,0-26-5-1,-27 17-34 2,-9-3-115-3</inkml:trace>
    </iact:actionData>
  </iact:action>
  <iact:action type="add" startTime="61364">
    <iact:property name="dataType"/>
    <iact:actionData xml:id="d66">
      <inkml:trace xmlns:inkml="http://www.w3.org/2003/InkML" xml:id="stk61" contextRef="#ctx0" brushRef="#br2">25921 17595 355 0,'0'0'320'5,"0"0"-93"3,0 0-80 1,0 0-58-1,0 0-49-3,0 0-26 4,4 127 16-2,-5-48 4 2,-2 5 8-2,-4 4-3-1,-2 6-1 2,5-4 7 0,1-2-22 0,-7-14-10-2,5 2-8 2,-5-16-5 0,-3-16-5-2,7-12-45 2,0-18-64 0,6-14-22 0,0 0-101 0,0-17-619-2</inkml:trace>
    </iact:actionData>
  </iact:action>
  <iact:action type="add" startTime="61604">
    <iact:property name="dataType"/>
    <iact:actionData xml:id="d67">
      <inkml:trace xmlns:inkml="http://www.w3.org/2003/InkML" xml:id="stk62" contextRef="#ctx0" brushRef="#br2">26005 18196 798 0,'0'0'117'7,"0"0"-44"-1,0 0 22 3,0 0-26-2,0 0-31-1,0 0-24 3,-268 23-14-2,232-14-5 1,18-7-107 0,18-2-134-2,0 0-558 3</inkml:trace>
    </iact:actionData>
  </iact:action>
  <iact:action type="add" startTime="61778">
    <iact:property name="dataType"/>
    <iact:actionData xml:id="d68">
      <inkml:trace xmlns:inkml="http://www.w3.org/2003/InkML" xml:id="stk63" contextRef="#ctx0" brushRef="#br2">26037 18359 75 0,'0'0'590'6,"0"0"-379"0,0 0-72 1,0 0-63 1,0 0-11 0,0 0-35 0,25 300-27-1,-25-285-3 2,0-15-64-3,0 0-126 3,0-9-653-4</inkml:trace>
    </iact:actionData>
  </iact:action>
  <iact:action type="add" startTime="61933">
    <iact:property name="dataType"/>
    <iact:actionData xml:id="d69">
      <inkml:trace xmlns:inkml="http://www.w3.org/2003/InkML" xml:id="stk64" contextRef="#ctx0" brushRef="#br2">26238 18183 551 0,'0'0'247'6,"0"0"-161"2,0 0-60 0,0 0-20 0,0 0-3-1,0 0 1 0,25-69-4 1,-25 69-6 1,0 12-121-2,0 5-432-1</inkml:trace>
    </iact:actionData>
  </iact:action>
  <iact:action type="add" startTime="62108">
    <iact:property name="dataType"/>
    <iact:actionData xml:id="d70">
      <inkml:trace xmlns:inkml="http://www.w3.org/2003/InkML" xml:id="stk65" contextRef="#ctx0" brushRef="#br2">26527 18269 261 0,'0'0'345'6,"0"0"-169"1,0 0-47 0,0 0-37 1,0 0 2 0,0 0-1-2,-189 169-8 2,130-135-14-1,10-1-24 2,17-2-17-3,13-4-7 2,19 3 14-1,0-11-3 1,0 1 1-2,27-7-25 2,29-7-3 0,0-6-7 0,2 0-4-2,-7-24-1 2,-8-16-3 1,-11-8-10-2,-14-3-22 0,-18 3-1 0,0 8-29 2,0 8-39-1,0 10-29-3,-18 22-110 3,12 0-310 0</inkml:trace>
    </iact:actionData>
  </iact:action>
  <iact:action type="add" startTime="62437">
    <iact:property name="dataType"/>
    <iact:actionData xml:id="d71">
      <inkml:trace xmlns:inkml="http://www.w3.org/2003/InkML" xml:id="stk66" contextRef="#ctx0" brushRef="#br2">26583 18672 787 0,'0'0'125'7,"0"0"-39"-2,0 0-33 3,0 0 6 0,0 0 12 1,0 0-28-4,118-285-12 3,-111 268-16 3,-4 12-12-6,3 5 2 1,1 0-2 2,6 0 7 0,2 0 32 0,11 28 16-2,-6 11-37 2,-1 11-11 0,-11 1-7 0,0-4-3-2,-8 0-5 2,0-15-22 0,0-9-39 2,0-16-27-5,0-7-34 3,0 0-172-1,8-24-468 1</inkml:trace>
    </iact:actionData>
  </iact:action>
  <iact:action type="add" startTime="62736">
    <iact:property name="dataType"/>
    <iact:actionData xml:id="d72">
      <inkml:trace xmlns:inkml="http://www.w3.org/2003/InkML" xml:id="stk67" contextRef="#ctx0" brushRef="#br2">27163 18368 87 0,'0'0'624'8,"0"0"-502"-3,0 0-64 3,0 0-4 0,0 0 10 0,0 0 10 0,-133 126-19-2,121-106-10 2,2-8-6 0,7-5-9-2,3 5-4 2,0 6 6 0,5 12-19 0,26-3-13-2,-3-2-19 2,5-11-11 0,-5-14 13 0,4 0 0-2,-15-22 0 1,3-20 4 2,-12-7 9-1,-1 8 2 0,-7 11 2-2,0 12 0 2,0 18 0 0,0 0-1-2,0 0 1 2,0 12 17 0,0 18 7 0,-7 4 8-2,2-4-5 2,5-3-14 0,0-10-10 0,0-4-3 0,0-6-1-2,0 0-38 2,0-4-8 0,0-3-50-2,18 0-35 2,-11 0-188 0,5-10-146 0</inkml:trace>
    </iact:actionData>
  </iact:action>
  <iact:action type="add" startTime="63126">
    <iact:property name="dataType"/>
    <iact:actionData xml:id="d73">
      <inkml:trace xmlns:inkml="http://www.w3.org/2003/InkML" xml:id="stk68" contextRef="#ctx0" brushRef="#br2">27427 17690 302 0,'0'0'172'7,"0"0"39"-1,0 0 41 2,0 0-83 0,0 0-116 0,0 0 1-1,17 217 19 0,-17-113-1 2,0 4-15-2,-14 1-35-1,4-6-11 2,-6-13-11 0,11-17 0 0,-8-21 0-2,13-14-30 2,0-21-51 0,0-17-55 0,0 0-163-2</inkml:trace>
    </iact:actionData>
  </iact:action>
  <iact:action type="add" startTime="63927">
    <iact:property name="dataType"/>
    <iact:actionData xml:id="d74">
      <inkml:trace xmlns:inkml="http://www.w3.org/2003/InkML" xml:id="stk69" contextRef="#ctx0" brushRef="#br2">28263 18477 234 0,'0'0'140'9,"0"0"-75"-2,0 0-27-1,0 0-22 2,0 0 84 0,0 0 45 0,0 0 8-2,3 4-34 2,-3-4-18 0,0 0-22 0,0 0-16-2,0 0-1 2,5 0-18 0,-5 0-18 0,3-6-13-2,-2-37-6 2,8-21 5 0,-6-18 9 0,1-14-7-2,8 1-8 3,-8 0-2-2,-4-3-4 1,4 13 2-2,-1 7-2 3,-3 21 0-1,3 15 0 0,-3 19 0-3,10 6 0 4,-7 15 0-1,1-3 0-1,9 5 2-1,11 0 3 2,9 0-4 0,8 0 2 0,12 0-2 0,5 33 0-2,2 11 0 2,-4 15-1 1,-2 13 0-4,-15 2-1 3,-9 2 2 2,-8-2-1-3,-6-4 1-2,-10 1 4 4,-6 0 1-1,0 6-4 0,-6-8 2-3,-32 0 0 3,-12-16 6 0,-19-8-10 0,1-15 2-1,3-9-2 0,6-12-2 2,5-9 0-2,12 0-20-1,12 0-35 2,18-30-83 0,12 8-71 0,0 0-324-2</inkml:trace>
    </iact:actionData>
  </iact:action>
  <iact:action type="add" startTime="64664">
    <iact:property name="dataType"/>
    <iact:actionData xml:id="d75">
      <inkml:trace xmlns:inkml="http://www.w3.org/2003/InkML" xml:id="stk70" contextRef="#ctx0" brushRef="#br2">29130 18272 673 0,'0'0'200'6,"0"0"-60"1,0 0-80 2,0 0-28-2,0 0 16-1,0 0 2 2,20 121-24 0,-24-65-8 0,-15 6-5-2,-1-10-8 2,7-14-5 0,9-19-8 0,4-19-55-2,0 0-88 2,0-19-314 0</inkml:trace>
    </iact:actionData>
  </iact:action>
  <iact:action type="add" startTime="64869">
    <iact:property name="dataType"/>
    <iact:actionData xml:id="d76">
      <inkml:trace xmlns:inkml="http://www.w3.org/2003/InkML" xml:id="stk71" contextRef="#ctx0" brushRef="#br2">29130 18037 7 0,'0'0'689'4,"0"0"-530"2,0 0-32 3,0 0-71-2,0 0-18 1,0 0-16-2,0-26 1 2,0 26 0 1,0 0 4-2,0 0 21 1,3 0-5-2,-3 0-10 2,0 0-19 1,0 0-11-4,0 0 13 3,2 0 12 1,-2 0-11-2,0 0-11-1,0 0-6 2,2-3-1 0,-2 3-3 0,0 0 0-2,0 0 3 2,0 0 1 1,0 0-2-2,0 0-14-1,0 0-26 2,0 0-11 0,0 0 7 0,0 0-21-2,0 0-10 2,0 0 5 1,0 0-17-1,0 5-112-2</inkml:trace>
    </iact:actionData>
  </iact:action>
  <iact:action type="add" startTime="65269">
    <iact:property name="dataType"/>
    <iact:actionData xml:id="d77">
      <inkml:trace xmlns:inkml="http://www.w3.org/2003/InkML" xml:id="stk72" contextRef="#ctx0" brushRef="#br2">29127 18421 405 0,'0'0'280'8,"0"0"-203"1,0 0-57-2,0 0 1-1,0 0 85 2,0 0 33 0,0 0-9 0,37 11-19-2,-30-11-18 2,12 0-45 1,2 0-21-2,3 0-13-1,12-19-11 2,-9-11-2 1,5-7-1-2,-10-6-2-1,-3-10 1 2,-3-1-3 0,-15 1-6 0,-1 12-13-2,0 14-19 3,0 9-4 0,0 5-2-2,-16 6 0-2,-4-3 10 3,-2 10 9 0,-4 0 15 0,-4 0 14-1,4 34 10 0,-5 11 14 1,12 15 7 3,-2 2-7-8,10-1 13 6,0 1-8-2,4-5 15 1,7-8-16-1,0-1 1 1,0-3-4 0,0-5 1 0,0-10 0-3,2-6 14 4,19-11-3-2,-5-5-11 1,-9-5-12-2,10-3-14 2,2 0-1 0,-3 0-28 1,-7 0-32-4,-6-17-45 3,-3 3-94 0,0-3-126 0</inkml:trace>
    </iact:actionData>
  </iact:action>
  <iact:action type="add" startTime="65820">
    <iact:property name="dataType"/>
    <iact:actionData xml:id="d78">
      <inkml:trace xmlns:inkml="http://www.w3.org/2003/InkML" xml:id="stk73" contextRef="#ctx0" brushRef="#br2">29532 18590 358 0,'0'0'434'5,"0"0"-381"3,0 0-21-2,0 0 23 3,0 0 18-2,0 0 15 1,79-85-23-2,-74 55-28 2,5-5-12 0,-7-5-10 0,4 8 5-2,-4-5-7 1,7 7 5 1,-4 4 2 1,-2 3 11-3,6 4-14 2,1-1-5 0,-1 0-4 0,0 7-5-2,3-1-1 1,3 5 0 2,7 3 2-1,5 6-1-2,2 0-3 2,-4 0-1 0,-1 0-21 0,-5 22-67-1,-8-12-77 0,-12 9-204 2</inkml:trace>
    </iact:actionData>
  </iact:action>
  <iact:action type="add" startTime="66111">
    <iact:property name="dataType"/>
    <iact:actionData xml:id="d79">
      <inkml:trace xmlns:inkml="http://www.w3.org/2003/InkML" xml:id="stk74" contextRef="#ctx0" brushRef="#br2">29990 18391 496 0,'0'0'310'8,"0"0"-145"0,0 0-79-2,0 0-30 1,0 0-6 1,0 0-28 0,11 137-11-1,-11-129-11 0,0-5-19 0,0-3-105 2,0 0-277-2</inkml:trace>
    </iact:actionData>
  </iact:action>
  <iact:action type="add" startTime="66275">
    <iact:property name="dataType"/>
    <iact:actionData xml:id="d80">
      <inkml:trace xmlns:inkml="http://www.w3.org/2003/InkML" xml:id="stk75" contextRef="#ctx0" brushRef="#br2">30051 18027 71 0,'0'0'138'8,"0"0"-56"-2,0 0 16 2,0 0-62 0,0 0 10 1,0 0 8-4,23-54-54 3,-23 67-159 1,0-3-207-2</inkml:trace>
    </iact:actionData>
  </iact:action>
  <iact:action type="add" startTime="66404">
    <iact:property name="dataType"/>
    <iact:actionData xml:id="d81">
      <inkml:trace xmlns:inkml="http://www.w3.org/2003/InkML" xml:id="stk76" contextRef="#ctx0" brushRef="#br2">30051 18027 461 0,'111'51'259'6,"-111"-51"-15"3,0 0-70-3,0 0-44 2,0 0-29-1,0 0-25 0,100 216-25 1,-88-157-3 1,-12 1-10-4,0-4-9 3,0-11-10 1,0-9-5-2,0-16-5-1,0-6-6 3,0-14 9-2,0 0 4 2,4 0 9-3,6 0-10 1,1 0 4 1,6-6-7 0,15-18-9-1,-5-16-3 1,-2-2-1-1,7-15-5 1,-12 5-2-2,-15 7-23 3,9 13-28-2,-13 10-43 1,-1 13-12-2,0 4-74 2,0 5-95 0</inkml:trace>
    </iact:actionData>
  </iact:action>
  <iact:action type="add" startTime="66733">
    <iact:property name="dataType"/>
    <iact:actionData xml:id="d82">
      <inkml:trace xmlns:inkml="http://www.w3.org/2003/InkML" xml:id="stk77" contextRef="#ctx0" brushRef="#br2">30774 18250 545 0,'0'0'179'6,"0"0"-28"2,0 0-75 0,0 0-21 0,0 0 3-2,0 0 16 2,30-3-13 0,-50 8-35 0,-19 20-9-2,-6 4-3 2,15-4-4 0,-1 0-5 0,12 1 2-2,11 2 10 2,0 0 18 0,8-2-12 0,0-9-18-2,0-10-1 2,8-7-4 0,19 0-6 0,11 0-16-2,5-23 7 2,1-10 7 0,-11-8 5 0,0 1-1-3,-18 8-4 4,-6 14-2 0,-5 11 3-1,-4 7 6-3,0 0-1 3,0 3-1 0,0 26 3 0,-7 8 8-3,-8 0 7 4,9 10-4-1,-4-12-10 0,3 5-2-2,7-17 1 2,0-12-8 0,0-11-49 0,0 0-38-2,0-11-130 2,17-12-267 0</inkml:trace>
    </iact:actionData>
  </iact:action>
  <iact:action type="add" startTime="67167">
    <iact:property name="dataType"/>
    <iact:actionData xml:id="d83">
      <inkml:trace xmlns:inkml="http://www.w3.org/2003/InkML" xml:id="stk78" contextRef="#ctx0" brushRef="#br2">31155 17576 528 0,'0'0'181'8,"0"0"-7"-1,0 0-80 0,0 0-25 1,0 0-14-1,0 0-16 1,0 0-35-1,7 75 7 1,-7-27 17 0,0 16-7 0,0 13 1-2,0 7 6 2,-7 0-10 0,-9 3-3 0,-1 1-5-2,7-7-8 2,-8-11 0 0,2-11-2 4,3-25-4-9,6-12-14 5,4-22-37-1,3 0-78 1,0-17-275-2</inkml:trace>
    </iact:actionData>
  </iact:action>
  <iact:action type="add" startTime="67431">
    <iact:property name="dataType"/>
    <iact:actionData xml:id="d84">
      <inkml:trace xmlns:inkml="http://www.w3.org/2003/InkML" xml:id="stk79" contextRef="#ctx0" brushRef="#br2">31235 18013 707 0,'0'0'136'7,"0"0"-107"0,0 0 18 1,0 0 51-2,0 0-52 2,0 0-20 0,-249-25-19-1,201 31-7 0,12 0-30 1,31-6-154 0,5 0-293 0</inkml:trace>
    </iact:actionData>
  </iact:action>
  <iact:action type="add" startTime="67680">
    <iact:property name="dataType"/>
    <iact:actionData xml:id="d85">
      <inkml:trace xmlns:inkml="http://www.w3.org/2003/InkML" xml:id="stk80" contextRef="#ctx0" brushRef="#br2">31439 18233 356 0,'0'0'327'7,"0"0"-222"0,0 0-15-2,0 0-59 4,0 0 15-2,0 0-21 2,44 150-3-4,-43-123-16 3,-1-5-6 0,0-2-26 0,0-20-162-2,0 0-606 2</inkml:trace>
    </iact:actionData>
  </iact:action>
  <iact:action type="add" startTime="68009">
    <iact:property name="dataType"/>
    <iact:actionData xml:id="d86">
      <inkml:trace xmlns:inkml="http://www.w3.org/2003/InkML" xml:id="stk81" contextRef="#ctx0" brushRef="#br2">31605 17939 450 0,'0'0'162'6,"0"0"-12"2,0 0-51-2,0 0-1 2,0 0-33 0,0 0-36 0,0-7-19-2,0 4-9 3,0 0-1-2,0-2 0 1,0 3 0-2,0 2 0 2,0 0 0 0,0 0-5 1,0 0-43-4,0 0-106 4,0-4-247-2</inkml:trace>
    </iact:actionData>
  </iact:action>
  <iact:action type="add" startTime="68319">
    <iact:property name="dataType"/>
    <iact:actionData xml:id="d87">
      <inkml:trace xmlns:inkml="http://www.w3.org/2003/InkML" xml:id="stk82" contextRef="#ctx0" brushRef="#br2">31605 17939 646 0</inkml:trace>
    </iact:actionData>
  </iact:action>
  <iact:action type="add" startTime="68358">
    <iact:property name="dataType"/>
    <iact:actionData xml:id="d88">
      <inkml:trace xmlns:inkml="http://www.w3.org/2003/InkML" xml:id="stk83" contextRef="#ctx0" brushRef="#br2">31605 17939 646 0,'95'167'110'0,"-95"-167"-14"0,0 0-30 1,0 0 7-1,0 0-42 1,0 0 11-1,18 212 11 7,-18-167 11 1,0-15-35 0,5-13 8-2,-3-12-4 2,7-5-10 0,-7 0-10 0,0 0-1-2,18 0-2 2,-1-15-10 0,6-26-2 0,2-6 1-2,2-7 1 2,-1-2 0 0,1-3 0 0,-9 3 0 0,0 7 0-2,-12 14-1 2,-1 9-11 0,-7 15-26-2,0 11-13 2,0 0 7 1,0 0-26-4,0 17-48 3,0 5-594 1</inkml:trace>
    </iact:actionData>
  </iact:action>
  <iact:action type="add" startTime="68638">
    <iact:property name="dataType"/>
    <iact:actionData xml:id="d89">
      <inkml:trace xmlns:inkml="http://www.w3.org/2003/InkML" xml:id="stk84" contextRef="#ctx0" brushRef="#br2">32047 18183 534 0,'0'0'17'7,"0"0"83"1,0 0 55-2,0 0-16 2,0 0-21 0,0 0-9-2,211 10-67 2,-186-10-11 0,-5 0-28 0,-7-20-3 0,-3-4-3-2,-10-7-2 2,0 0-11 0,0 2-20 0,0 9-6-2,-16 15 13 2,-14 5 1 0,-11 0-10 0,-2 5 36-2,-8 27-2 2,8 7 4 0,11 3 6 0,20 14 35-2,1 1 19 2,11-3-10 0,0-4-21-1,16-10-9 1,24-16-12 2,12-7-8-4,-4-14 0 3,7-3-32-4,-3-8-38 3,-36-12-73 0,2 4-310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04:1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11">
    <iact:property name="dataType"/>
    <iact:actionData xml:id="d0">
      <inkml:trace xmlns:inkml="http://www.w3.org/2003/InkML" xml:id="stk0" contextRef="#ctx0" brushRef="#br0">750 3038 147 0,'0'0'667'8,"0"0"-501"0,0 0-71-2,0 0-21 2,0 0-46 0,0 0-2-1,0 0 30 0,381-37 19 1,-317 37 1 0,0 0-8-1,4 0 0 0,4 0-11 1,5 0-21-1,-3 5-11 2,4 1-10-3,1 3-6 1,-1-7 5 2,-1 10 5 0,7-1 1-4,11 3 5 3,5 3-1 0,5-4-7 0,-1-1 3-1,2-9-9 0,-2-3 1 1,-12 0-8 0,-3 0 1 0,-2-12-4-2,-2-4 3 2,-4 2 2 0,-2 8-2-2,1 4 8 2,-6 2-1 0,6 0 2 0,-6 0-7-2,-3 8 5 2,8 2-6 0,-6-3 1 0,-2-7-5-2,7 0 0 3,2 0 0-2,3 0 1 2,8 0-2-4,-1-8 2 3,0 8 1 0,7 0-2 0,3 0 3-2,1 0-2 2,-9 0 2 0,8 0-2-1,-11 0-2 0,-6-7-3 1,-6-1 3 0,-6 3-1 1,-10-1-2-4,0 0 1 2,-2 4 1 2,1-7 1 0,-2-2-1-4,5-1 1 3,7 5 0 0,-6-1 0 0,5 7 0-1,10 1 3 1,0 0-3 1,11 0 1-2,0 0 0-1,4 0 0 2,9 5-1 0,-1-1 1 0,2-2 0-1,-4-2 0 0,0 0 0 2,-6 0 1-2,-7 0-2 0,-6 0 1 0,-4 0 0 1,3 0 1 0,0 0-1-2,14 0 0 3,6 0 0-2,10 0-1 3,5 7 0-3,-2 8-2-2,-2 5-1 3,5 0 1 1,-9-3 0-4,4-8 2 3,-11-8-1 0,0-1 1 0,-12 0 0 0,2 0 0-2,-19 0 0 2,6-1 0 1,-5-15 0-4,-1 6-1 3,6-1 4 0,4 5-4 0,-1 3 2-1,4-2 0 1,-4-1-1-1,1 0 0 2,-4 1 0-3,-5-4-3 1,-4 3 2 1,-1 1-2 1,10 5 2-4,0 0-1 4,4 0 1-1,-9 0-1 0,-3 0 1-1,-10 0-2-1,-2 0-4 3,-10-6 2-2,10-7-4 0,2 2 3 1,2-1 3 0,-1 9 0 0,0 3 2-3,4 0 0 4,-3 0 0-2,16 0 0 2,0 0 1-3,7 0-1 1,0 5 0 1,16 12-3 1,9 0 2-4,-8-4-6 3,2 5 7 0,-1-6-1 1,-10-4 2-3,-5-6 0 1,-3-2-2 1,-4 0 1 1,1 0 0-4,-4 0 0 4,3 0-3-2,1 0 4 2,-1 0-5-1,8 0 0-2,8 0 0 1,-2 0 2 2,6 0-2-3,-3-2 0 1,-10-1-2 1,-6-2-5 0,-8 5 6-2,-5-3 3 2,-1-3 3 0,5 6-4 1,-7-3 0-3,11-2 0 1,-2-4-2 2,-3-2 3-1,5-4-3-3,-12 0 2 3,-3-5-3 2,-1-4 6-3,-11 2-4-1,-1 6 2 2,-5 2 1-1,1 2-8 2,-8 7-1-3,4-4-3 2,0 3-1 0,0-1 4 0,1-1 8-3,-1-1-5 3,10 5 4 1,-7-3-2-1,-2 7 2-2,-1 0 2 2,-1 0 0-1,-8 0-1 1,2 0-2-2,3-7 4 2,-7-2-1 0,11-4 1 1,0-1-3-4,9 0 4 4,-1 5 1-2,15 9-1 2,-5 0 0-4,1 4 0 3,5 24-2 0,-6 2-1 1,-3 2 1-3,-7-10 4 2,18 0-3 0,-2-2 2 0,7 0-2-2,6-6 1 1,-5 3 0 2,-8-4 0-2,-7 5-3 0,-5-9 2 0,4 1 1 2,-6-7 0-1,1-3-2-3,-8 0 0 3,11 0 0 0,-8 0 2 0,0-13-16-2,-11 4-9 3,-16-6-20-1,-19-18-64 0,0 13-175-2,-30-9-71 0</inkml:trace>
    </iact:actionData>
  </iact:action>
  <iact:action type="add" startTime="28797">
    <iact:property name="dataType"/>
    <iact:actionData xml:id="d1">
      <inkml:trace xmlns:inkml="http://www.w3.org/2003/InkML" xml:id="stk1" contextRef="#ctx0" brushRef="#br0">566 17544 329 0,'0'0'551'6,"0"0"-424"2,0 0 10-1,0 0-24 2,0 0-51-3,0 0-18 2,-6 0 1 0,6 0-3 0,0 0 3-2,0 0 1 1,16 0-16 1,32-5 8 1,34-22-16-3,15 3 12 2,14-4-4-1,3-1-5 2,-4 11-8-1,-7 3-4-2,-19 4 6 3,-14 5-7-2,-22 1-4-1,-24 5-7 2,-3 0 7 0,-14 0-5 0,-7 0-1-3,0 0-2 4,0 0-1-1,0 0-3 0,0 0-2-2,0-12-3 1,-35-20-8 2,-42-18 12-1,-23-25 5-2,-17-15 1 2,-5-9 0 0,6 7-2 1,9 10 1-3,14 18 0 1,15 21 0 2,24 24-2-2,21 8 0-1,17 11-4 2,9-2 6 0,7-2 0-2,0 4 1 2,0 0 0 0,0 0 0 0,0 0 2 0,0 0 0-1,0 6 4 0,0 56 4 1,23 27 1-2,20 29-10 2,15 11 4 0,6-1-5 0,1 1 4 0,-1-3-2-1,-4-6-1 0,-13-21-1 3,-9-20-1-4,-12-34 1 0,-13-26-1 2,-8-12 1 0,-5-7-1 0,11 0-4-2,1-12-9 2,5-45-3 0,11-35 14-1,-14-28 2 0,-8-30 0 1,-6-26-1 0,0-19 1 0,0-9 0-1,-19 24 0 0,9 27 0 1,7 46 1 0,3 38-1-1,0 20 0 1,0 19 0 0,0 16 0 0,0 5 3-3,0 9-3 3,0 0 6-1,0 0-3 2,0 34 3-2,-20 44 2 1,-16 38-2-1,-8 30-1 2,-1 20-1-3,-9-1 2 1,5-10-1 1,-4-17 2 0,5-32-6-2,1-20 0 2,5-28 0 0,18-19-2 0,3-22 0-1,8-5 0 0,10-9-1 2,3-3-5-2,0 0-8-1,0 0-29 3,0 10-25-1,0-2-86-1,0 15-149-1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3:57.18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818">
    <iact:property name="dataType"/>
    <iact:actionData xml:id="d0">
      <inkml:trace xmlns:inkml="http://www.w3.org/2003/InkML" xml:id="stk0" contextRef="#ctx0" brushRef="#br0">8919 1910 760 0,'0'0'146'8,"0"0"-70"-2,0 0 3 2,0 0-10 0,0 0-23 0,0 0 20-2,0 0 15 3,611 0-8-1,-495 0-13 0,1 0-23-2,-7 0-5 2,0 3-4 0,-5 6-10-1,-5 2-5-1,-3 3 2 3,-10 6 0-1,-3 0-4 0,-12-6-4-3,-11-3 3 3,-4-2-5 1,-9-4-1 1,-12-3-2-5,-13 1 1 3,-10 0-2-2,-10-3 2 3,-3 5 4-3,0 1 6 2,0 0-2 0,-15 2-6-1,-14 1-4-1,-23-4 0 3,-7-5-1-1,-9 0 2 0,-19 0-1-2,-16 0 3 2,-4-11 1 0,-14-9-3 1,2 0 1-4,1 2-1 2,-3 3-2 1,4 2 2 0,5 1-2-2,-1 0-2 2,6 0-3 0,7 7-1 0,10 5-2-1,9 0 4 1,14 0 3 0,6 12 0-1,8 11 1-1,6-6 0 2,14-7 0 0,10-1 0 0,7-9-4-2,9 3 1 3,5-3-2-1,2 3 1 1,0-3 3-4,0 0-1 3,0 0 3 0,4 0-2-1,30 0-4-1,9 0-22 3,4 0-54-1,-30 0-125 0,-1 9-470-2</inkml:trace>
    </iact:actionData>
  </iact:action>
  <iact:action type="add" startTime="21182">
    <iact:property name="dataType"/>
    <iact:actionData xml:id="d1">
      <inkml:trace xmlns:inkml="http://www.w3.org/2003/InkML" xml:id="stk1" contextRef="#ctx0" brushRef="#br0">12390 16993 499 0,'0'0'227'9,"0"0"-85"-4,0 0-6 2,0 0-72 1,0 0-15-1,0 0 5 2,-251 90 31-4,84-65-5 3,-47 1-12 2,-30 2 2-4,-14-4-35 1,-3-9-20 1,20-9-15 0,30-6 0 0,30 0-6 0,34 0-33-1,27 0-72 2,120 0-102-2,0 0-175-3</inkml:trace>
    </iact:actionData>
  </iact:action>
  <iact:action type="add" startTime="28400">
    <iact:property name="dataType"/>
    <iact:actionData xml:id="d2">
      <inkml:trace xmlns:inkml="http://www.w3.org/2003/InkML" xml:id="stk2" contextRef="#ctx0" brushRef="#br1">1767 4730 546 0,'0'0'186'8,"0"0"-93"-2,0 0-23 2,0 0-29-1,0 0 7 1,0 0 0 0,0 0 2-1,58 174-7-1,-49-147 13 2,1 7-15 1,-5 0-9-1,11 3-4-3,-3 1-3 4,-2-4-13-2,5-5 1 1,0-9-2-2,-3-7-6 2,2-1 1 0,5-4-1 0,-1 1 20-2,2-4-13 2,11 0 0 0,-4 2-3 0,8-7-4-2,0 3-3 2,2-3-1 3,-2 0 1-6,-1 0-1 2,1 0 3 1,3 0-2 0,-1-15 1-1,-2 3-2-1,2 5 2 2,-5 1-2 1,8 1-1-2,8 5 4 2,-8 0 0-3,5 0 0 2,-1 0 1-1,7 0 0 0,-8 13-5 1,-1 2 5-1,-2 7-4 1,8 3 1-1,-1 9 1 0,-4 3 3 2,5-2 8-2,-9 2-5 0,-8-6 1 1,-3-5-9 2,-13-9 2-5,-9-3-2 1,1-1-2 3,-2 2-3-1,1-2-31 0,-7-1-40-2,0-10-81 2,0 5-124 0</inkml:trace>
    </iact:actionData>
  </iact:action>
  <iact:action type="add" startTime="31789">
    <iact:property name="dataType"/>
    <iact:actionData xml:id="d3">
      <inkml:trace xmlns:inkml="http://www.w3.org/2003/InkML" xml:id="stk3" contextRef="#ctx0" brushRef="#br2">13084 5073 437 0,'0'0'182'6,"0"0"-31"1,0 0-57 1,0 0-20 1,0 0-18-3,0 0 33 1,0 0 22 2,29 16-32-3,-29 26-22 1,0 1-8 1,-13 2-13 1,-15-7-18-1,-5-1-4-3,-3-3-10 4,-8-4-2-2,-4-1-1 1,-1-2 0-2,9-5 0 2,-4 2-1 1,3-8 0-2,1 1 1 0,-2-2 1 3,1-5 0-4,1 0 1 1,-1-3-1-1,2-4 1 3,3-3-3-1,8 0 1 1,-2 0-1-5,7 0 0 6,-5 0 1-3,-1 0-1 0,-1 0 1-1,-1 0 1 3,8 0-3-2,-5-5 2 1,-1-4-2-1,9 2 1 0,-3-2 0 1,3 1 0 1,4 4-1-3,-5 4 1 2,10 0 1 0,-8 0-1 0,2 0 1-2,-4 0-1 2,1 0 1 1,-12 22-1-4,5 5 0 2,-10 3 1 2,0 4-1-1,-3 0 1 0,9-1-1-1,-1 1 0 0,-2-2 2 1,10-8-1-1,0 2 4-1,6-7-1 2,0-7 0 3,11-7-2-6,-6 0-1 2,9 5-2 1,-12 5 0 0,-3 15-20 0,-1 9-25-2,2 3-32 2,15-29-76 1,3-4-178-2</inkml:trace>
    </iact:actionData>
  </iact:action>
  <iact:action type="add" startTime="41170">
    <iact:property name="dataType"/>
    <iact:actionData xml:id="d4">
      <inkml:trace xmlns:inkml="http://www.w3.org/2003/InkML" xml:id="stk4" contextRef="#ctx0" brushRef="#br3">20301 3184 394 0,'0'0'229'9,"0"0"-44"-3,0 0-47 1,0 0-36 1,0 0-25 0,0 0-19 1,9 25-3-3,-9 31 6 2,0 20-15 0,0 33-9-1,0 21-11-1,0 14-3 3,0 7-3-1,-2 1-8 0,-8-6-6-3,-6-9-2 5,-1-10-1-2,-3-16 2 1,4-15-1-4,8-14-1 3,-5-14 0 1,10-12 0-4,-1-20 2 3,4-16-1 0,0-15 0-1,0-5-3-1,-3 0 0 2,3 0 0 0,0 0-1 0,-10 0-2 0,3-22 1-3,-14-23 1 3,-2-11 1 1,-6-6-1-1,5 2 0-2,0 3 0 2,-7 6 0-1,16 9 1 2,-2 13-1-4,4 13 0 3,5 7 0 1,0 9 0-2,8 0-2 0,0 0 2 0,0 0 1 2,0 0 0-1,0 0 1-2,0 5 7 2,0 22 13 0,0 5-7 0,13 9 12-2,6 6-5 2,-2 5 4 0,6 0-4-1,-7-2 3 0,-4 2-7 1,4-8 1 0,1-10-7-2,-4-11-2 2,-6-16 4 1,-4-7-1-3,2 0 1 2,8 0 0-2,10 0 4 3,10-24-12-1,6-11-1 1,-7-9 0-4,4-9 2 3,1-6-1 0,-1-5-4-2,-4-5 0 1,0 13-1 2,-9 14 1-1,-6 16-2-2,-12 15 1 2,-2 8-1 0,-3 3 0 0,0 0-15 0,0 0-66-2,0 0-92 1,-8 12-104 2,-8 7-347-1</inkml:trace>
    </iact:actionData>
  </iact:action>
  <iact:action type="add" startTime="52484">
    <iact:property name="dataType"/>
    <iact:actionData xml:id="d5">
      <inkml:trace xmlns:inkml="http://www.w3.org/2003/InkML" xml:id="stk5" contextRef="#ctx0" brushRef="#br3">20868 9217 433 0,'0'0'245'6,"0"0"-116"1,0 0-23 0,0 0-23 1,0 0-25 1,0 0 7-3,0 0 4 1,23-17 1 1,-23 17 15 0,0 0-13-1,0 0-8 1,-20 0 2 0,-24 0-12 0,1 11-17-1,-18 2-17-1,4 0-6 3,-2 4-8-2,1 0 1-1,-1 2 1 2,6 7-1 1,-3 1 1-1,-4 4 5 0,-3 6 2-2,2 3-5 2,-9-1-2 0,3 3-4-2,7 0-1 1,-13 3-1 1,6 4-2 1,4-8 3-3,-7 0-3 2,6-5 2-1,6-6-1 2,-1-8 2-3,7-2-3 2,-3-3 3 0,14-6-2 0,5-2-1-2,11-4 0 1,-1 0 0 1,13 0 0 1,-3-3 0-3,12 0 2 2,-6-2-2 0,7 0 0 0,3 0 1-2,0 0-3 2,0 0 4 0,0 0-2 0,0 0 3-2,0 0-1 3,0 0 0-2,0 0 1 1,0 0 0-1,0 0-1-1,0 0 0 3,0 0-1-1,0 0 1-2,0 0-1 2,0 0-1 0,13-19 0 0,14-23 2-2,10-12-1 2,19-11 1 0,1-10 0 0,6-4 0-2,-2-5 2 1,-4 11 2 1,-9 13 0 1,-12 13 2-4,-9 12-5 3,-8 16 4 0,-6 5-6 1,-5 7 1-1,-8 7-2-3,0 0 1 4,0 0-1-2,0 0 1 2,0 0 2-3,0 0-1 1,0 0 1 2,0 5 0-3,-21 22 7 2,-2 10-5-1,-18 5-1 2,1 6-2-4,-7 8 2 3,-9 3-4 1,-1 3 0-2,1 1-1 2,8-5-2-3,5-2 2 1,2-6 1 2,5-6 0-2,11-12 0-1,-1-7 0 3,16-13 2-2,5-4-2 0,-2-4 2 1,7-4-1-1,0 0 0 2,0 0 3-3,0 0 1 1,0 0 0 2,0 5 5-1,35-3-8-2,3-2 4 1,5 0 0 2,17 0 8-1,11 0 11-3,-2 0 1 4,5 0 8-1,-13 0-7 0,-15 0-27-2,-2 0 0 2,-1 9 0 0,-5 0 0 0,-5-1 0-2,-9-4 0 2,-8-3 0 0,-9 3 0 0,2-4 0 0,-8 0 0-2,-1 0 0 2,0 3 0 0,0-1 0-2,0 3 0 1,-30 7 0 2,-14-4 0-2,-20 2 0 0,-10-6 0 0,-5-4 0 1,2 0 0 2,6 0 0-5,-5 0 0 4,13 0 0-2,6 0 0 0,12 0 0 0,5 0 0 0,0 0 0 1,16 0 0 0,5 0 0-1,6 0 0 0,11 0 0 1,2 0 0 1,0-11 0-3,0-17 0 1,2-6 0 1,30-6 0 0,3-1 0-1,14-7 0 1,2 1 0 2,5-7 0-4,2 1 0 0,-1-7 0 2,-1-2 0 0,-8-2 0 0,1-5 0-2,-7-2 0 2,-10 6 0 0,2 8 0 0,-14 16 0-2,0 13 0 2,-17 13 0-1,0 13 0 3,-3 2 0-5,0 0 0 2,0 0 0 2,0 0 0-2,0 0 0 0,0 22 0 1,-26 27 0 0,-15 17 0 0,-2 14 0-2,-14 12 0 1,-1 6 0 3,-1 3 0-2,-1-2 0-3,-3-9 0 3,5-15 0-1,11-10 0 2,7-16 0-3,3-12 0 2,17-10 0 0,4-14 0 1,12-6 0-4,4-7 0 3,0 0 0 0,0 0 0-1,0 0 0 0,0 0 0 2,10 0 0-2,28 0 0 1,-5 0 0-2,9 0 0 2,-1 0 0 0,-1-7 0 0,7-6 0-3,-1-2 0 4,-8 3 0-2,-11 5 0 1,-11-2 0 0,-9 9 0 0,-7-2 0-1,0 2 0 1,0-6 0-2,-4-5-6 1,-32-4-26 2,-12-7 16-2,-1 3-14-1,8 4 10 2,15 7 11 0,1 6 8 1,14 2 1-3,4 0 0 1,5-3 3 2,2-1-3-1,0 4-2-2,0-6-1 2,0 1 3-1,4 1 9 2,20-9-1-3,9 4 2 2,6-4 5-1,3-7-4 2,15-4 2-3,6-11-3 2,4-5 1-1,10-4 3 2,-9 0-3-3,5-3-7 2,-13 6-4 0,0 4 0-1,1 7 0 0,-2-2 0 1,2 2 0 0,6-2 0 0,7 4 0-2,8-3 0 2,-3-2 0 0,0-1 0 0,-2-5 0-2,-16 6 0 2,-10 8 0-1,-15 8 0 3,-7 8 0-5,-19 5 0 2,-6 4 0 2,-4 0 0-2,0 0 0 0,0 0 0 1,0 0 0-1,0 0 0 2,0 0 0-2,-7 0 0 0,-33 31 0 2,-24 13 0-2,-12 5 0-1,-9 3 0 2,-12 0 0-1,-3 5 0 2,-12-3 0-3,3 3 0 2,-6-3 0-1,6-2 0 2,-7-5 0-3,1-2 0 1,8-1 0 1,7 0 0 0,3-6 0-1,20-1 0 0,9-10 0 2,9-1 0-1,5-6 0-2,12-9 0 2,17-3 0 0,8-2 0 0,1-3 0-3,13-3 0 3,3 2 0 1,0-2 0-1,0 0 0-2,0 0 0 2,33-25 0 0,31-17 0 0,20-7 0-2,19-13 0 2,26-4 0 0,0-1 0 0,7 0 0-2,-14 10 0 2,-15 6 0-1,4 3 0 2,-9 7 0-2,7-4 0 0,7-6 0 1,4-1 0 0,-2-10 0-3,-5 1 0 3,-19 6 0 0,-20 15 0 0,-19 16 0-1,-27 9 0 1,-24 15 0 0,-4 0 0 0,0 0 0-2,0 0 0 1,0 0 0 1,0 0 0 0,-23 0 0-2,-38 19 0 2,-19 9 0 1,-24 12 0-1,-9 7 0-2,-12 10 0 2,5 9 0 1,-8 5 0-2,-5 8 0-1,13 5 0 2,-2-2 0 0,3-6 0 0,12-5 0-2,8-6 0 2,8-12 0-1,23-8 0 2,7-12 0-3,12-4 0 1,14-7 0 3,14-9 0-3,6-4 0 1,4-6 0-1,11-3 0 0,0 0 0 0,0 0 0-1,0 0 0 3,0 0 0-1,0 0 0 0,8-14 0-2,-1 1 0 7,13-2 0-11,-1-2 0 10,9 4 0-9,9-3 0 4,11 2 0 2,-3 3-112-2,-4 3-67-1,-25 8-84 3,-14 0-75-1</inkml:trace>
    </iact:actionData>
  </iact:action>
  <iact:action type="add" startTime="62465">
    <iact:property name="dataType"/>
    <iact:actionData xml:id="d6">
      <inkml:trace xmlns:inkml="http://www.w3.org/2003/InkML" xml:id="stk6" contextRef="#ctx0" brushRef="#br4">21242 2315 413 0,'0'0'92'7,"0"0"2"2,0 0-9-1,0 0 7-3,0 0-3 3,0 0-1 0,0 0-20 0,-181-112 6-2,105 112-5 2,-5 0-10 1,-6 0-4-2,-11 26-8-1,-14 18-4 2,8 18-4 0,-4 12-11 0,-2 12-16-1,10 7 4 1,3 9-4 0,6 6-1 0,-4 8 7-2,13 2-3 2,5-1-6 0,9 6-1-1,8-4-7-1,7 11 3 3,14 2 1-1,14 0 1 0,5 6 5-2,7-4-2 2,13 9 6 0,0 5 0 0,0-2 0-2,37-4-4 1,10 2-1 2,24-1-1 0,11 1-1-3,13-4 2 1,8-5-2 1,1-9-1 0,13-12-4-2,2-5-2 2,6-14 0 0,5-14 1 0,-2-8-1-2,-3-11-2 2,-5-14 2-1,-11-11-1 3,-14-16 0-6,-2-9 0 4,0-12 0 1,-5 0 0-2,5 0-1 0,1-33 0 0,13-28 0 2,-4-25 0-1,-3-15 0-1,-1-8 1-1,-12 2 0 3,10 2 2-2,-13 6-1-1,-8-12-1 2,-16-18-1 0,-19-26 0 1,-21-30 0-3,-12-29 1 1,-8-19 1 2,0-8 0-1,-50-4 2-3,-25 1-2 4,-19 12 2-2,-14 5 0 2,4 25-3-3,-15 20-2 2,-3 23 1 0,-11 26-2 0,5 20 0-2,-2 22-1 2,11 33-9 0,12 22-30 1,8 28-70-5,83 8-135 5,6 32-281-1</inkml:trace>
    </iact:actionData>
  </iact:action>
  <iact:action type="add" startTime="64929">
    <iact:property name="dataType"/>
    <iact:actionData xml:id="d7">
      <inkml:trace xmlns:inkml="http://www.w3.org/2003/InkML" xml:id="stk7" contextRef="#ctx0" brushRef="#br4">22077 5485 340 0,'0'0'105'6,"0"0"-35"1,0 0-20 2,0 0-17-1,0 0 14-2,0 0 40 1,49 15 9 1,-29-2 16 0,2 2-11-2,6 7-8 2,5 3-25 2,5 6-19-3,1 11 4-1,-2 6-22 1,-6 8-3 1,2 6-7 0,-5-3-8-2,4 0 5 2,-9 3-6 3,-6 2 1-5,6-2-4 1,-5 6-2 0,5-1 1 1,-4-2 2 0,3-1 3-2,-6-2-7 2,-9-3 4 0,6 0-5 0,3-3-2-3,-9-5 0 4,9-3 0-1,-15-6 0 0,10 0 0-2,2 3 1 2,-10 8 0 0,-2 9 2-1,-1 8-6 0,0 4 2 1,0-5 0 0,0-5-2 0,0 2 0-2,-17-1-1 3,-11 3 2-2,1-1-2 1,-10 0 2-3,1 4 0 3,-5-1-1 0,-2 9 0 1,2 7 1-3,-12 0 0 2,6 0-1 0,-6-13 0 0,-4-7-2-2,6-14 2 1,-8-3-1 2,5-8-1-1,9-1 1-2,2-5 1 1,7 3-1 2,0-2 1-1,11 3 0-2,-7 0 1 2,4 1-1 0,2 0 1 0,-1-13-2-2,8-5 1 2,4-7-1 0,2-9-1-2,11 0 2 2,-3-6-1-1,-1 0-1 2,3 0-1-1,-1-6-2-2,4-33 4 1,0-14 0 2,0-11 2-2,0 0-1 0,20-6 0 1,-2-6 1 0,5-6-1-1,-4 1 0 0,3-1 2 1,1 11-2 1,-3 17 1-4,-1 14-1 3,-6 20 2 0,-10 11-2 0,-3 9 5 0,1 0-1-2,-1 0-4 2,0 0 1-1,0 52 0 2,0 19 5-3,-20 10 2 1,-3 8 4 2,-8-4 3-2,4-1 1-1,1-9-1 2,-3-7 1 0,4-5 2 0,8-14 1 0,7-9-2-1,-2-13 2 1,12-6 16-2,0-10 4 2,0-3 15 0,39 4-19 0,15-12-12 1,10 0-7-4,-2 0-8 2,3-25-1 3,8-16-7-3,-13 6 0-1,-9 0-3 1,-4 13-23 2,-21 5-75-3,-26 17-109 2,0 0-164 0</inkml:trace>
    </iact:actionData>
  </iact:action>
  <iact:action type="add" startTime="66263">
    <iact:property name="dataType"/>
    <iact:actionData xml:id="d8">
      <inkml:trace xmlns:inkml="http://www.w3.org/2003/InkML" xml:id="stk8" contextRef="#ctx0" brushRef="#br4">20763 8265 533 0,'0'0'188'7,"0"0"-66"2,0 0-20-3,0 0-15 2,0 0-4 0,0 0-9-2,0 0-3 1,-655 19 8 2,544 10-20-1,-18 4-13-1,1 11-11-1,-7 11-6 2,9-2-3 0,4 1-12 0,5-4-4-2,-2 1-3 2,-3-1-1 2,2 9-2-1,0 8 5-4,4 15-4 3,10 8 3 0,0 8 5 2,12 7 0-4,7 3 0-1,6 8 4 3,8 5-6 0,7-2-3-3,-4-1-2 4,9-12-2-1,-3-2-1 0,8-5-2-2,11 0 0 2,6 12 4 0,16-2-5 0,5-2 6-2,15-6 1 2,3-4 10 0,0 1 0-1,39-6 2 0,14-1-7 1,16-5 1 1,8 1-7-2,3 6-3-1,0 8-1 2,-5 3-1 1,10 2-1-2,-1 7 1-2,3-3 0 4,8-9 0-1,5-11-1 0,0-20 0-2,4-18 2 1,14-22-2 2,-3-15 0-3,-3-8 0 1,4-7 0 2,6 0 3-1,1 0-2 0,10 0 2-2,-11 0-3 3,-3 0-6-3,-15 0 2 3,11-28 1-3,-5-8 1 1,7-13-3 2,1-1 4-1,-15-1-3-3,-6 3 4 4,-9 4-1-2,-8 0-1-1,6-1 0 2,-11-7 1 1,13-1-1-2,-4-4-3 1,-2-7 1-1,-3 0-2 1,1-1 2 0,-19 3-2-2,0 5 5 2,-5 5 0 0,-9 3 0 0,3 2 1 0,-3-3-1-1,-4-6 0 0,1-10-3 1,2-4 3-3,-1-1-3 3,-14 4 2 0,-2 5-2 1,-9 10 3-2,-4-2-2 0,-6-3 2 1,7-7 0 0,-9-12-1-2,5-8 1 1,0-12-3 1,-8-5 3 0,-5 5 0 1,0 4-1-3,0 6 1 1,0-2 0 2,0-4-1-2,-2 1-1-1,-14-1 1 3,-5 4 0-1,4 7-3 0,-2-1 4-3,-6 3 0 4,2-2 1-2,0-1 0 2,-10 5 0-3,-3-4-1 1,-5 9 1 2,0 8 0-2,-2 0-1-1,-4 15 1 3,-6 4-1-1,-14 11 0 1,-10 6 1-4,-4 1 0 2,-9-5 0 1,8-2 2 2,3 2-2-5,13 5 1 3,5 14-1 0,-3 8 1 0,3 5-1-3,-10 0-2 4,6 21-1-1,1 16-7-2,-5-1-75 2,61-19-136 0,-3 0-124 0</inkml:trace>
    </iact:actionData>
  </iact:action>
  <iact:action type="add" startTime="71865">
    <iact:property name="dataType"/>
    <iact:actionData xml:id="d9">
      <inkml:trace xmlns:inkml="http://www.w3.org/2003/InkML" xml:id="stk9" contextRef="#ctx0" brushRef="#br4">27765 5056 362 0,'4'0'136'7,"-4"0"-60"1,0 0-4 1,0 0-11-3,0 0-3 1,0 0-8 1,3 0 2 0,-3 0-6-2,0 0-16 3,0 0-14-2,-3 7-1 3,-22 16-5-5,2 2-5 2,-10 2-2 2,5 5-1-2,-4 2-2-1,8 0 2 2,-8 1 0 1,12 0 8-1,8 2 9-3,-4 0 5 4,6-5-3 0,4 0-6-3,6 2-1 0,0 4 2 3,0 6 5-1,0 0-2 0,19 6 8-2,6-1 5 2,7-2-9-1,-5-5 6 2,2-5-5-3,-9-4-12 2,1-2-4-1,-14 1-3 2,0-4-5-3,-1 3 1 3,-6-4-1-1,0-1-1 0,0-4-4-2,-16-2 3 1,-4-3-6 0,-3 3 7 2,-5 2 0-3,-1-3 0 2,9 6-1-1,-2 4 0 2,3 4 2-3,19 8 1 2,0 4 1 0,0-1 1 0,0 3-1-2,0 0 1 2,20-6 0 0,-4 4 4 0,-6-3-5-2,5 1 2 1,-9-7-4 2,-2-3 3-1,-4 4-3-3,0-3 0 4,0-2 0-1,0-11-2 0,-7-4 1-2,-9-6-4 1,9 2 2 2,-11-4 1-1,14 8 2-2,-12 9 1 2,9 5 2 0,-2 2-3 1,6 6 1-4,3 1 2 3,0 5-3 0,0-1 1 0,0 7 1-2,16 14 1 2,4 9-3 0,4 4 1 0,-4 3 1-1,-4-2-1 0,4-2-1 0,-16-10 2 2,-1-8 0-3,-3-17-2 2,0-10-1 0,0-8 1 0,0 4 0-2,0 2 0 2,0 10 1 0,-4-3 0 0,1-6-1-2,0-9 2 2,-7-7-2 0,10-10 0 0,-3-3 0-3,3-2 0 3,0 0 0 0,0 0 0 0,0 0 0-2,0 6-1 3,-4 1 1-1,1-3 1-1,-3 5-1-1,6-4 1 3,0-5-1-1,0 4 2 0,0-1 2-2,0 6 11 3,0 6 0-2,0 5-2 1,0 0-13-2,-4 2 0 2,4-5 0 0,0 0 1-1,-3-8 1-1,3-3 5 3,0-4 2-1,0 1 7-1,0-3-4-1,0 2-6 3,0 11-4-2,0 12-1 2,0 2 0-4,0 3 0 4,-3-6 0 0,3-7 1-2,0-7 1-2,0-10 2 4,0 0-5-2,0 3 0 2,0-3 0-4,-1 3 0 3,1-3-3 1,0 0 0-1,-3 0-3-2,-8 0 1 2,1 0 1 0,-6-23 4 0,-4-11 0-3,-5-7 0 4,-11 0 1-1,-3-6-1 0,-1 6-2-2,-11-4 0 2,7 0-5 0,2-3-5 0,15 0 2-3,-1 6 3 4,15 2 0-1,0 7 2 0,13 10 3-2,0 8 2 2,0 6 0 0,0 5 2 0,0 0 1-3,0 4 7 4,7 0 8-2,9 0 2 2,5 17-12-3,8 7 5 3,-5 7-1-2,4 8 3 1,4 10 5-2,-8 1-5 2,8 8 2 0,-7-3-6 0,-2-3 3-3,-3-3 1 5,-4-12 11-3,-9-7-12 1,4-8-5-2,-8-9-3 2,-3-1 0-1,0-3-1 2,0-3 2-2,4-1 9 0,7 4-1 1,-6-1 2 0,-1 0-3-2,-4-4 0 2,3-4-7 0,-3 0 0 0,3 0-2-2,10 0 0 1,12-20 2 3,11-28-6-3,18-23 0-1,-8-19 0 2,10-13 3 0,-8-7 4 1,2 9 1-4,-11 20 0 3,-15 21-4 0,0 21 2 0,-4 12-5-2,-4 7 0 2,1 5-1 0,-7 6-1-1,3 9 0-1,-8 0 0 3,6 0-7-2,-6 0-34 2,-5 0-67-3,0 7-76 2,0 12-160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2:58:39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2">
    <iact:property name="dataType"/>
    <iact:actionData xml:id="d0">
      <inkml:trace xmlns:inkml="http://www.w3.org/2003/InkML" xml:id="stk0" contextRef="#ctx0" brushRef="#br0">29652 457 173 0,'0'0'496'6,"0"0"-345"1,0 0-80 1,0 0 17 0,0 0-24-2,0 0-16 1,7-10 0 1,-7 10-1 0,0 0-11-1,0 0-8 5,0 0-6-8,-26 0 1 4,-19 17 26 0,-14 0-3-2,-11-6-21 2,-1-1-11 0,-13-1 0 0,-9-6-1 0,-11-3-3-2,-6 0-2 3,-2 0 1-4,-5 0 4 3,4 0-1 0,10-5 0 0,-2-5 4 1,5 5-6-4,8 0 0 3,-10 2 1 0,2 0 0 0,9 1-2-2,-18-2 1 1,18-8-7 2,-6 4-1-1,0-2 4-2,10-5-5 3,-10 8 1-1,-4-3-1-1,0 3 1-1,-2 3-2 2,5-1 0 1,-2 1 0-1,-12 0 0-3,3-5 3 3,-21-3 2 0,-11-10 12 0,-13-8-14-2,-15-11 0 2,4 5-2 0,1 0 0 0,-10 11-1-2,10 11-1 2,0 5 1-1,6 9 1 2,-3 0 5-2,-2 0-4 0,-1 9 4 1,-3 10 0 0,9 1-5-2,7-1 3 2,-7 2-3 0,-4-2 0-1,1-1 2 0,16-2 0 1,-4-8-3 1,17-8 4-1,-17 0-3-3,4 0 2 4,1-3-3-2,-9-18 2 1,2 6-2-2,-4 0 1 1,11 4-1 2,8 8 0-1,32 3-3-2,31 0-4 2,33 0 5 1,24 0-3-2,16 0 5-1,0 0 11 2,0 0 1 1,0 0-3-4,0 0-5 3,0 0-4 1,0 0-1-2,0-1 1 1,0 1-3-2,0-5 3 3,0 5 0-2,0-2 4 2,0 2 2-4,0 0-1 3,0 0-1 0,0 0-3-2,0 0-1 2,0 0-2 0,0 0 2 0,0 0 0-2,0 0 1 2,0 0 0 0,0 0 0 1,0 0-1-1,0 0-1-3,0 0-6 3,0 0-10 0,0 0 0 0,0 0-1-2,0 0 7 2,0 0 11 0,0 0 1 0,0 0 1-2,0 0 1 2,0 0 2 0,0 0-5-2,8 0 6 2,0 2-4 0,5 4 2 0,-6-3-3-2,9 6 0 2,7 5 1 0,7 3 1 1,11 8 3-1,5 6-1-3,15 5-1 4,-4 1-4-2,-14-9 0 1,-7-9 0-2,-12-4 0 3,-16-10 0-2,4 1 0-1,-8-3 0 2,-4 3-2 0,0-2 2 0,0 6-3-1,0 3 3 0,9 4 10 1,-5 9 10 0,-1 5-5-2,10 5 6 2,-8 12-3 0,5 13-3 1,3 25 0-4,-9 17-10 3,11 29 7 0,-7 28-7 0,8 18 5 1,5 15-2-4,8 11 2 4,-5 14-2-2,4 6-1 1,8 16 7-2,-13 4-5 2,13 9 5 15,-11 5-6-23,7 1 3 0,-12-6-3 7,1-3 2 1,-5-6-5 0,-9 1 0-2,13 4 1 3,-7 12-3 25,-9-4 6-33,12 12-3-1,-8 2 4 0,-4-10-5 3,11 4 0 5,-14-12-3-3,15 2 0 3,-6 7-2 0,0-8 2 0,-7 0-2-2,-1 0 0 2,-2-10 0 0,0 3 2-2,0 0-2 2,0-5 1 1,0 2-1-1,0 7 1-1,-2-2-1-1,-11 2 1 2,0 7 0 1,-4-6 0-4,1-1-1 3,-5-4 0 1,5-2 0-2,5 3 1 1,-5 4 1-2,-2 5-3 2,0 0 2 0,-7 1-1 0,-4-10 0-2,1-14 0 3,-3-15-1-2,3-21 2-1,-8-6 0 2,11-4 0 0,5-11 0 0,4-10-1 1,9-10 0-4,-6-19 1 3,8-15-1 1,5-10 0-4,-3-11 1 3,0 1-3 0,-7 4 4 0,7-4-3 0,-10 2 2-2,9-10-2 3,0-14 2-1,4-16-1-2,0-14 0 2,0-17 0 0,0-8 1 0,0-2 0-3,-3 4-2 3,0 8 1 0,-6 4-1 0,5-3-2 1,-3-7 2-4,-6-6-1 3,10-14 1 1,3-2 0-4,0-5 2 3,0-3-2 1,0 0 1-2,0 0-2 0,0 0-9 0,0 0 4 1,0 0-4 0,0 0 9 0,0 0 2-2,23 0 4 2,-3 3 1 1,13 3-2-4,-6 5 2 2,10-2-5 3,10 5 1-3,14-3 0 2,11-4-1-4,12 3 0 4,13-4 0-1,8 5 1-3,18 6 1 3,10 0 3 0,12 3-4 0,15-7 3-2,21 1-1 2,16-11-1 0,4-3-1 0,20 0 3-2,-7 0 1 2,-2 0 0 0,1-9-3 1,-9 5 0-4,-7-6 1 3,-12-4-3 0,-4 1 5 1,-20-10-5-1,-14-5 0-3,-13-6 0 3,-14 0 0 1,-13-2 0-1,-14 1 0-3,-16 11 0 3,-12 4 0 0,-18 10 0-2,-11 0 0 2,-16 8 0 0,-7 2 0 0,-6 0 0 0,2 0 0-2,-2 0 0 2,14-5 0 0,16-5 0 0,14 0 0-2,19-2 0 2,-7-1 0 0,10 4 0-1,-5 1 0 0,9 1 0 1,-6 5 0 1,6-1 0-2,16 0 0-1,-4 1 0 2,22-7 0 0,10 1 0 0,10-1 0-2,2 3 0 2,0 1 0 0,-21 5 0-1,1 0 0 0,-13 0 0 2,0 0 0-2,-3 0 0-1,-5 0 0 2,18 0 0 0,-6-2 0 0,-1-7 0 1,-3 3 0-4,-3 6 0 3,-13 0 0 0,10 0 0 0,-4 0 0-2,-3 0 0 2,-3 0 0 0,0 0 0 31,-7 2 0-38,-6-2 0-1,-1 0 0 0,-21 0 0 0,-2 0 0 4,-23 0 0 4,-3 0 0 0,-16 0 0-2,-5 0 0 2,2 0 0 0,-2 0 0 0,0 0 0-2,0 0 0 2,0 0 0 0,0 0 0 0,0 0-2-2,0 0-9 2,0 0 6 0,0 0 1 0,0 0 3-1,0 0-6 0,0 0-4 1,3 0-3 0,-3 0 5-2,8 0 3 3,-5 0 3 2,-1-2 2-7,11-11 0 4,-6-4-3-2,9-15-3 30,-4-17 2-34,6-26-3-2,3-37 0 0,8-47 3 0,-5-53-1 9,13-50 2-2,-14-38-1-1,4-29-2 2,2-11 5 0,-6-8 0-2,-1-12 2 2,-1-16 0 0,10-13 1 0,-6 8-1-1,-6 9 2 1,1 15-1-1,-8 6-1 1,-4-6 0-2,3-2 1 2,-1 8-1 0,-10 10 0 0,0 26 2 0,0 12-2-1,0-1 1 0,0 4-1 1,0-11 2-2,0 12 0 2,0 12-1 0,0 17 0 0,11 31 0 0,8 28 1-3,1 26-3 4,7 14 2-1,-4 2-1-2,-3 3 1 2,-10-4 0 1,3-13 0-1,-4-3-1-2,0-11 3 1,-6-5-2 1,-3 3 0 0,0 2 0-2,0 12-2 2,0 7 0 1,0 6 1-2,0-12 0-1,0-15 0 2,0-25-1 1,0-24 1-2,-16-9 0-1,-15-8-2 2,-9 18 0 0,-1 29-4 0,5 31 2-2,15 33 0 2,6 27 3 1,15 23 0-2,0 13 1-1,0 9 0 2,0 11 1 1,2 9-1-2,11 20-2-1,-13 14 2 2,5 14 0 0,-5 7 1 0,0 6 3-2,0 1-3 2,0 0-1 0,0 0 1 0,0 0-2-2,0 0 1 3,0 0 0-2,0 0-4 2,0 0 0-3,0 0 2 1,0 0 0 2,0 0-2-1,-22 0 4-3,-20 8 0 2,-12-3 0 2,-5 2 0-1,-2-5 1-2,-7-2-1 2,-25 0 0 0,-8 0 0 1,-18-5 0-4,-9-21 0 3,-12-5 0 0,-18 0-2 2,-16 4 2-5,-13-5-5 2,-10 4 5 2,0 0 0-2,5-2 0 0,2 3 0 0,18 0 0 2,-1 2 4-2,15-1-4-1,-3 6 5 2,14 9-4 0,-10 6 6 0,13 5-5-2,4 0 0 2,7 0-2 0,5 0 0 0,-13 8 2-2,-17-8-2 2,-18 0 5 0,-13-11-2 0,-21-45 1 1,-2-12-1-4,-1-10 0 4,13 10-2-2,15 11 1 0,11 19 2 0,6 15-3 2,8 12-1-2,-1 1-1-1,16 5 0 2,-7 3-4 0,7-1 3 1,-11-2 2-4,8 2 2 3,7 1-2 0,12 2-2 0,28 0-1-2,14 0 1 2,14 15 2 0,12 2 0-1,16-2 4 0,3-4-3 1,18-5 1 0,8-6-2 1,16 0-3-3,0 0 3 1,0 0 2 1,0 0 0 0,0 0 0-2,0 0-2 2,0 0 1 1,0 0-2-2,0 0-1 0,0 0-2 0,0 0-2 2,0 0-1-1,-5 0-5-2,-6 5-4 1,2 12 15 1,-10 11 1 0,-1 9 4-2,-9 14-1 2,4 4 1 0,1 14-1 0,-5-2 1-1,3 4-4 1,5 10 0 0,-3 1 2 0,0 17-1-3,8 9 2 3,3 18-1 1,13 15 3-2,0 9-2-1,9 15 3 2,22 8 2 0,9 12-6 0,4 10-1-1,-4 2 1 0,-9-1-2 1,-8-1 3 0,-4-6 3-1,-15-8-1 0,6-6 7 1,-7-10-3 1,-3 0-8-3,0 7 5 1,16 12-2 2,-4 3 2-1,11 13-4-1,6 5 3-1,-9-3-2 2,0 3 1 0,-2-11-3-2,1 3 0 2,1 0 1 0,5-3-1 0,-7 1 0-2,-6-11-1 2,-6 2 0 0,-6-6 1 0,0 0 0-2,-13 3-1 2,-10-10 0 0,-15 2 0 0,2-4 1-1,8 1-1 0,-4-9 1 2,5-10-1-2,2-10 1-1,-7-18-2 2,12-6 2 1,0-7 0-2,17 3 0-1,3 14 1 2,0 15 3 0,0 13-5 0,23 8 3-2,-3 3-3 2,-4-1 0 0,4-2 1 0,-4 2-2-2,-1 2 2 2,14 14-2 0,-2 16 1-1,7 14 0 0,2 9-1 2,-9 2 1-1,-6-4 0-1,-1-3 0-1,-1-10-1 2,-2-2 2 1,7 3 0-2,-4 11 0-1,4 21 0 2,5 7 0 1,-1-3-1-2,-5-3 1-1,-4-16-1 2,-4-10 0 0,-8-8 1 0,-7-10-2-2,0-9 1 2,0-11 0 0,-7-14-1 0,-11-13 1-1,-1-8-1 0,2-2 2 1,7-4-2 0,-11-4 3-2,5-10-4 2,-4-11 1 0,3-15 1 0,1-17-5-2,4-17 2 2,1-18 3 0,6-12 0 1,2-11 2-4,3 2-1 3,-1 0 0 1,-8 7 0-2,5 4-2-1,1 1 0 3,-7-8 1-2,4-7 0 1,6-5 0-1,0-13 0 0,0 3 1 2,0-5-1-2,0 0-6-1,0 0-5 2,16 0 3 0,9 0 8 0,7 0 0-2,-5 0 4 2,9 0 0 1,5 0-2-2,7 0-1 0,21 0-1 0,11-3 0 1,20-10 1 0,7-1 1-2,8-3-1 2,-8 5 2 0,-3 7 1 1,10 2 5-3,6 3 1 1,10 0-10 2,21 0 0-2,10-12 0 2,19-4 0-4,4-10 0 3,-3-4 0 0,-10 2 0-2,-20 2 0 2,-11 1 0 0,-6 3 0 0,-10 2 0-2,3 3 0 2,0 3 0 0,-1 1 0 0,-4-2 0-1,14-2 0 0,5 0 0 2,17-3 0-2,-12-5 0 0,-4 0 0 0,-3-9 0 1,-4 7 0-1,-12 0 0 0,15 9 0 2,-12-2 0-1,0 3 0-1,3 0 0-1,-8 2 0 2,-10 3 0-1,5 11 0 2,-1-3 0 14,-5 4 0-22,0 0 0-1,-7 0 0 6,-4 0 0-1,1 5 0 4,11 5 0-1,18-5 0 0,9 1 0-1,3-2 0 0,2-2 0 2,-2 1 0-2,6-1 0-1,-3 0 0 2,-6 2 0 1,-21 2 0-2,-14-6 0-1,-10 0 0 3,-22 0 0-2,-2 0 0 2,-16 0 0-3,-4 0 0 1,-10 0 0 1,-1 0 0 0,-15 0 0-2,0 0 0 2,-7 3 0 0,-15-1 0 0,-1-2 0-1,0 0 0 0,0 0 0 1,0 0 0 0,0 0 0-2,0-11-27 2,0-42-1 0,0-30 27 0,-1-14 1-2,-22-16 0 2,-2-13 0 0,-2-13 0 0,-10-14 0-2,8-14-2 2,-10-6 1 0,3-22 0 0,11-19-2-2,-6-10 2 2,3-4 1 0,-1 9 0 1,-3 19 1-3,12 19-1 1,-3 16 1 2,5 12-1-1,2 1 1-3,9-5-3 4,1-22 3-2,6-28-1 1,0-33 1-2,0-32 0 4,-3-3-1-4,-4 17 0 2,-6 31 1-2,6 47-1 2,7 39 0 0,0 29 1 0,0 13-2-2,0-5 3 3,20-25-2-2,0-34 0 2,-8-37 0-3,-3-29 0 1,-9-22 0 2,0-3-1-2,-2 10 1-1,-30 17 0 3,9 16 0-1,10 26 0-1,13 22 0-1,0 16 0 2,0 13 0 0,29-4 0 0,3-17-1-2,0-14 0 2,-12-18 1 0,-7-19-5 0,-10 1 2-1,-3 10-9 0,0 25 4 1,0 18 3 0,0 12 5-2,0 5-2 2,0-1 2 1,0-1 0-2,0-12 1-1,0-14 0 2,0-25-1 0,-12-9-1-1,-5-3 1 0,7 7-1 1,-12 23 1 0,3 25 0 0,15 26 0-2,-2 20 0 2,6 5 1 0,0-7-1 0,0-12 0-1,10-16 0 0,-5-17 0 1,-5-18 0 1,0-29-1-3,-18-17 1 2,-25-13-14 0,-1 19-5-1,11 29-3-1,21 37 11 3,12 31 2-1,0 23 5-1,0 14 4-1,24 3 0 2,-3-2-1 0,0 3 1 0,-3-11 0-2,-6-5-3 2,0 11 0 0,-8-3-3 0,0 0 0-2,-4 7 0 2,0-9-1 1,0 3 3-1,0 0-1-3,0 0 4 4,0 6 1-1,0 7 0-1,0 2 0-1,0 7 1 2,0 10-1 1,0 9 0-1,0 10 0-2,0 14 1 1,0 1-1 1,0 7 0 0,0 0 0-2,0 0-1 1,0 0 1 2,0 0-9-1,0 0 3-2,-4 0-2 2,-3 0 7 0,-14 12 2 0,3-4-1-1,-3-3 0 0,1 4 0 2,0-4 0-2,-3-2 1-1,-11 0 0 2,-9-3 0 0,-8 0 0 0,-16 0 1-2,-9 0 0 2,-11 0-1 0,-8 0 1 0,-8 0 3-2,2 16 0 2,-2 2-2 0,3 2-2 0,1-1-1-1,-17 5 2 0,-1-3-3 1,-6-1 1 1,-2 1-1-3,5-2 1 1,18-5 0 2,20 3 0-2,25 8-3-1,24 14-35 2,23 14-143 1,10-29-21-2,23-5-227-1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3:57.1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2">
    <iact:property name="dataType"/>
    <iact:actionData xml:id="d0">
      <inkml:trace xmlns:inkml="http://www.w3.org/2003/InkML" xml:id="stk0" contextRef="#ctx0" brushRef="#br0">14104 14736 114 0,'0'0'234'7,"0"0"-129"2,0 0-44-1,0 0 0-3,0 0 23 3,0 0 25 1,0 0 21-1,-239 32 6 0,239-32 9-2,0 0-17 2,0 0 0 0,0 0-22-3,0 0-14 4,0 0-37-2,0 0-17 1,41-2-10-1,30-36-2 0,32-10-15 1,5-5 0 2,19 3 3-4,-13 10 7 1,2 12 13 1,-15 8 8 0,-9 8-12-2,-27 7-12 2,-21 3 0 0,-20 2-9 0,-8-3-1-2,-16 3-7 4,0 0 2-4,0 0-3 2,0 0 0-2,0 0-2 3,0-8-3-2,-20-18 0 2,-41-14 5-2,-36-22 3-1,-22-19-2 2,-13-10-1 0,-1-3-3-2,5 8 2 2,15 15-3 0,19 20 1 0,27 23 2-2,27 17-5 2,22 11 4 0,15 0 2 0,3 0 2-2,0 0 0 2,0 22 3 0,0 35-1 1,0 21-3-4,34 27 1 3,9 13-2 1,1 13 0-2,9 12 2-1,8 3 0 2,1-6-2 0,-1-12 2 0,-4-24-1-2,-17-34 1 2,-12-25-1 1,-8-28-1-2,-4-17 0-1,12 0-5 2,18-56-10 0,11-40 6 1,12-42 7-4,-11-33-1 3,-11-26 0 0,-2-2 0 0,-11 4 2-2,-16 27 1 2,-8 37-1 1,0 30 0-2,-6 35 1-1,-4 29 0 2,0 24 0 0,0 13 0 1,0 0 0-4,0 25 1 3,-40 51 0 1,-21 45 3-2,-23 33 3-1,-13 30-1 2,-19 11-3 0,4 0 0 0,-8-19 0-2,7-21-3 2,13-31 0 0,16-36 0 0,26-30-2-2,19-25 2 2,21-16 0 0,18-17-1 0,0 0-12-2,25-44-18 1,24-5-10 2,-5 13-85-1,-21 23-87-1,-9 13-191 0</inkml:trace>
    </iact:actionData>
  </iact:action>
  <iact:action type="add" startTime="9032">
    <iact:property name="dataType"/>
    <iact:actionData xml:id="d1">
      <inkml:trace xmlns:inkml="http://www.w3.org/2003/InkML" xml:id="stk1" contextRef="#ctx0" brushRef="#br1">15268 16864 279 0,'0'0'504'7,"0"0"-344"-1,0 0-66 5,0 0-25-5,0 0-6 2,0 0 5-2,0 0 15 2,0 11-1 0,0-11-14-2,21 0-17 2,18 0-12 0,3 0-9 0,14 0-8-1,4 0 3 0,4 0-1 1,-1 0-3-1,-2 0 4 0,-1 0-2 1,-1 0-9 2,2 12-3-3,13 1-7 1,6-8-1-3,8 7-2 4,8-9 1-1,14-3-1 1,-6 0-1-4,-7 0 2 3,-10 0-2 1,-11 4 2-2,-8 1 2-1,-10 1 1 2,14-2-4 1,-4 0 2-2,8-4-2 1,8 0-1-2,-3 0 0 3,2 0 1-3,-12 0-3 2,-8 0 5-1,-16 2-3 1,2 5 4 0,-4 0 1-1,-1-4-3 0,2 4-2 1,10-6 0-2,2 3-1 2,2-4-1 0,17 0 2 0,0 0 0-2,-9 0 1 2,11 0 0 0,-6 0 0 0,-5 0 0 0,4 0-1-1,-3 0 1 1,3-4-1-1,-4-7 0 1,-7-3 0-2,-2 8 1 2,2 2 0 0,-4 4 2 1,-1 0-1-4,-5 0-2 4,17 0 2-2,0 0-2 1,-7-3 0-2,6-3 0 2,-10-3 0 0,-1-3-1 0,-2-5 0-2,-9 2 1 1,10 0 0 3,-10 0 1-2,11-4-1-2,4 8 1 1,3-3 1 2,-2 6-1-1,7 3 1-3,2-1-1 3,-3 3-2 0,-6 0-1 0,-5 3 2-2,3 0 1 2,2 0-1 1,-4 0 2-2,-6 0-2 0,10 0 3 0,4 0-2 1,-1 0 2 1,-1 0 0-3,14-5 0 2,-13 2 0-1,4-4-2 1,0 5 3-1,-7 2-1 0,0 0 0 4,1 0 1-6,3 0 2 2,8 0-3 0,-2 0-1 1,3 0 2 0,3 0-1-2,-13 0-1 3,-8 0 3-2,-8 0 6 1,-12 0-8-2,0 0 3 2,-17 0-5 0,-10 0 0-1,4 0-1-1,-7 0-3 2,7 0 0-1,-6 0 3 0,10 0 0 1,-14 0 0 0,10 0-2 0,-10 0-3 0,6 0 1-2,4 0-9 2,6 0-4-1,-12 0-14 0,3 0-2 2,-10 0-38-1,0 0-66-1,-36 0-85 1,-2 0-28-3,-5-2-258 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9">
    <iact:property name="dataType"/>
    <iact:actionData xml:id="d0">
      <inkml:trace xmlns:inkml="http://www.w3.org/2003/InkML" xml:id="stk0" contextRef="#ctx0" brushRef="#br0">27030 6986 96 0,'0'0'318'7,"0"0"-210"1,0 0 46 0,0 0-17 0,0 0-16-2,0 0-12 2,0 0-3 0,-9-17-24-2,9 17 10 2,0 0-2 1,0 0-19-2,9 0-13-1,26 0-18 2,10 0-18 0,15 0 2 1,13 2 4-4,-2 3-6 3,1-1-3 1,5 5 8 0,0-1 1-1,4 3 2-3,-1 1-5 4,4-2-10-2,-1 2-6 0,1-3-3 0,0-3-1 2,6-4-4-2,-2-2 1-1,1 0-2 2,-17 0 2 0,0 3-1 0,-8 8 4 1,-7 3-3-2,-12 3 3 1,-2 0-1-1,9-4-3-1,-4 2 1 2,9-5-2 0,4-3 0 1,1-4-1-3,-6-1 0 1,-2-2 2 1,-10 0 0-1,-7 4 0-1,-14-4-1 2,5 0 0-1,-2 0-1 3,-3 0-1-5,-13 0 1 3,1 0 1 1,-9 0-2-2,-2 0 1-1,0 0-1 2,0 0-2-1,-2 0 1 2,-42 0-4-3,-30 0 4 2,-10 0 3 1,-26 0-1-2,-9-4 0-1,-10-9 1 2,-7-4-1 0,-2 0 1 0,8 0-1-1,-5 0 1 0,12 0 1 1,2 1-1 0,1-1 0-2,16 0 1 1,-5 0-1 2,18 2 1-1,9 4-1-2,6 2-3 2,16 4 2 0,11 2-1 1,14-1-2-4,5 3 1 3,11 1 2 0,12-2-1 0,7 2-4-2,0 0-3 2,0-7-6 0,0-1 0 0,39-2 10-1,9-2 5-1,25 7 2 2,4 5 2 0,7 0-2-2,12 0-1 3,8 18 4-1,17 2-2 1,3 4 1-4,13-9-3 4,3 0-1-2,1-1 2 2,-3-6 1-4,-15-3-1 3,-6 2 2 0,-10-5 7 0,-9-2-5-2,-11 0 1 2,-15 0 0 0,-14 0 0 1,-1 0-3-4,-14 0 0 3,-2 0-4 0,-2 0 0 0,-19-5 0-2,0-2-2 2,-15 5 2 0,-5 2 0 0,0 0-1-2,0 0 2 2,0 0-1 0,0 0 1 0,0 0 4-2,-34 0-2 2,-14 0-1 1,-12 0 2-2,-23 0-3-1,-4 0-1 1,-7 0 1 1,-22 0 0 1,-6 0-1-3,-10 0-1 2,0 0 1 0,-18-3 1 1,2-10-1-4,-5-4 0 3,6 0 1 1,9 2 0-2,15 4 0-1,18 5 0 2,8 4-1 0,13 2 0 0,7 0 0-2,5 0 0 2,7 0 0 0,5 5 0 0,17 4-2-2,5-4-2 2,15-2 1 0,20-3 2 0,3 0-1-1,0 0 1 0,3 0-6 0,53 0 3 2,28 0 4-3,25 0 1 1,27 10 0 2,18 5 0-1,-3 7 0-2,10 5 0 2,-8 3 3 0,-8-2 1 0,-4-2 0-2,-1-7-1 2,0-4-2 0,-3-7 3 0,-6-8-3-2,-4 0-1 2,-3 0-1 0,-23 0 4 0,-15-14-2-1,-15 1-1 0,-12 0 2 1,-18 5 2 0,-14 2-2-2,-7 1-2 2,-14 5-1 0,-6-3 0 0,0 3 0-2,0 0-2 2,0 0 2 0,-49 0 2 0,-32 0 3-2,-40 17-2 2,-3 1-2 0,-12-8-1 0,-5-7-2-2,5-3 0 1,14 0-2 2,5 0-11-1,9 0-72-1,8-3-49-1,77 3-81 3,3 0-201-2</inkml:trace>
    </iact:actionData>
  </iact:action>
  <iact:action type="add" startTime="8955">
    <iact:property name="dataType"/>
    <iact:actionData xml:id="d1">
      <inkml:trace xmlns:inkml="http://www.w3.org/2003/InkML" xml:id="stk1" contextRef="#ctx0" brushRef="#br1">20329 7576 537 0,'0'0'205'7,"0"0"-102"0,0 0-28 1,0 0-26 0,0 0-3-1,0 0 1 0,150-94 7 1,-110 79-1 0,3 0-17 0,0 7 2-2,-2 3-2 1,0 5-12 2,2 0-10-1,-2 0-6-2,8 0-3 2,-5 5-4 0,3 18 0 0,3 1 1-2,-7 2-1 2,-2-5-1 3,-1-6 2-6,1-3-2 1,-2-7 1 3,5-5-3-2,5 0 2 2,3 0 0-3,12 0 0 2,5-24-1 0,-5-1 2 0,3-5-1-2,-8 6 0 3,-8 7 0-2,-15 8 2 2,-8 7-1-4,-5 2 5 2,-3 0 5 1,1 11-4 0,-1 13-2-1,3 3 0 0,9-2-2 2,-5-9 0-2,7-2 2-1,6-7-5 2,1-7 0 0,2 0-1 0,7 0 0-2,-7 0 0 2,1 0 1 0,-7-12 0 0,3 3-1-1,-9 5 1-1,1-3 0 4,2 7 0-3,-7 0 0-2,12 0 1 4,2 0 0-1,-1 0-1 1,14 0 0-3,-3 0-1 2,5 0 1 0,1-9 0-1,-1 1 0-1,-5 0-1 2,6-3 1 0,1-2 0 0,1-5 0-2,5-2 1 2,-5 0-2 0,-1 6 0 0,-1 6 1-2,-9 8 2 1,-9 0-1 2,-2 0-1-1,0 8 1-2,-7 12-1 2,4 0 0 0,2-3-2-3,4 0 2 5,-1-6 0-2,6 0 1 0,-1 4-3-1,2-2 2-1,5 4 0 3,-5 2 1-2,4-2 0 2,-5-2-1-3,-6-7 2 1,1-5-4 1,1-3 1 0,5 0 0-2,4 0 1 2,-5 0-1 0,10-3 1-1,-8-20 0 0,10 2-1 1,-6 3 1 0,-1 9 0 0,-2 9-1-1,7 0-21 0,2 17-46 1,-41 0-39 0,-3 0-231-2</inkml:trace>
    </iact:actionData>
  </iact:action>
  <iact:action type="add" startTime="10889">
    <iact:property name="dataType"/>
    <iact:actionData xml:id="d2">
      <inkml:trace xmlns:inkml="http://www.w3.org/2003/InkML" xml:id="stk2" contextRef="#ctx0" brushRef="#br1">26924 7637 574 0,'0'0'171'8,"0"0"-67"1,0 0-34-2,0 0-25-1,0 0-7 2,0 0 1 0,0 0-7-1,0 227 11-1,0-214-1 2,0-2-7 0,14 0-15 1,5 3-4-3,5-5 0 1,0-2-1 2,12-3 0-1,5-4-3-2,16 0 5 1,6 0-1 2,8 0 3 0,3 0-1-4,6 0 0 4,1 0 6-1,-1 0 6-3,17 0-4 3,3 0-3 0,0 0 2 0,4 0-13 0,9 0 1-1,-8 0 3 0,2 0-2 1,3 0 3 0,-7 6-1-2,-3 1-3 2,-1 3 1 0,-8-8-2 0,0 1-4-2,-7 2 2 2,-5-1-3 0,-2 1 5 0,5 3-4-2,7-1-1 3,6-5 0-1,2-2-3-3,3 0-2 3,-14 0 0 0,-2 0 2 0,-4 0-3-2,-3 0 1 2,-1 0 1 0,1 0 6 0,10-9-7 0,-3-1 3-2,6 2-2 1,-10-5-2 2,1 7 2-2,2-1-3 0,-2 7 4 1,3 0-3 0,-4 0 0 0,-4 0 0-2,-7 0 0 2,-13 0-1 1,-12 0 0-3,-8 0 0 1,-3 0 0 1,-13 0 0 0,1 0 1 1,-14 0-3-4,5 0 4 3,-8 0-2 0,-4-4 1-2,0 4-1 2,0 0 1 0,0 0-1 0,0 0 1 0,0 0-1-2,0 0 0 3,0 0 0-1,0 0 0-1,0 0-2-1,0 0-1 2,0 0-1 0,0 0-2-3,0-6-2 4,0-12-4-1,0-19 0 0,0-17 12-1,0-10 0 1,0-4 2-1,0 7-1 1,0 17-1-2,0 12-6 2,0 15-53 0,0 14-30 0,0 3-62-2,0 7-93 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65">
    <iact:property name="dataType"/>
    <iact:actionData xml:id="d0">
      <inkml:trace xmlns:inkml="http://www.w3.org/2003/InkML" xml:id="stk0" contextRef="#ctx0" brushRef="#br0">20490 3043 535 0,'0'5'218'8,"0"-5"-87"-1,0 0-58-1,0 0-36 2,0 0-19 1,0 4 15-2,0-4 39-1,0 0 11 2,0 3-6 0,8-3-3 0,13 2-12-2,3 1-6 3,-1-3-18-1,16 0-10-2,-1 0-5 1,3 0-6 1,-2 0 2 0,9 0 4-2,5 0 3 2,7 0-1 1,1 0-3 0,16 0 3-3,7-12-9 2,-5 4 1 0,1 0-3 0,-6 2-2-1,-10 6 4 1,-14 0-6 0,7 0 3-1,4 0-3 0,11 0-2 0,-1 0-2 2,6-8-3-2,13-4 2 1,-10 7-1-1,1 3 1 0,-10 2 2 1,6 0 3-1,-5 0-2 0,-8 17 2 1,0 5-1 0,0-8-6-2,10-6 1 3,-8-8-3-2,11 0-1 1,-9 0 2-2,8 0-2 3,-2-8 0-2,-6-1 3 2,4 6-2-4,-5 3 3 3,4 0 1 1,-5 0-3-2,7 0 2-1,-5 8-2 2,6 4 1 0,-4 1-1 1,4-3 1-4,-11-3-1 3,1 3-1 0,-3-5 0 0,-4 0 0-2,5-1 1 2,-4-1-1 0,-2 2 1 1,4-3 0-4,-2 1-1 3,-15 0 0 0,4 1 0 0,6-2 0-2,-6 1 1 3,6-3-2-1,7 0 0-1,-11 2 1 0,8 4 1 0,-1 1-2 1,-10 3 0 0,8-3 0-1,-6 6 0 0,4-7-1 2,-4-4 1-2,6-2 0 0,5 0-1 0,5 0 0 2,-3-6-1-2,2-5 4 1,3 2-5-2,-3 4 6 2,-3 5-4 0,-2 0 1-1,-7 0 0 0,2 0 1 3,-6 0 2-4,2 0-2 0,-1 0 1 2,-5 0-1 1,6 0 1-2,-1 0-4-1,-4 0 5 3,-1 0-3-1,-2 0 0 0,-1-7-1-3,-3 6 1 3,-1 1 2 0,-3 0-1 1,-5 0-1-4,5 0 0 2,-7-6 0 1,12-2-1 0,5-7 0-1,13-2-1 0,-7 0 2 2,3 0 0-2,9 7 1-1,-2-1 1 3,-11 2-3-2,6 4 2 1,-4-1-1-2,-2 6 2 2,-6 0-2 0,0 0 0 0,-1 0-1-2,4 0 1 2,10-3 0 0,3-3 0 0,6 1 3 0,11 3-5-2,-14 2 3 2,4 0-1 0,-1 0 0-1,-12 0-2 0,5 0 1 2,-7 0 0-2,4 0-1-1,-6-4 2 2,8-4 0 0,4-6-2 0,4 6 2-2,5 2-1 2,-5 6 1 0,4 0 0 0,9 0 1-1,-2 0-1 0,-9 0-2 1,-3 0 1 0,-6 0 1-1,-1 0 0 0,1-12-2 2,-3-1-2-3,-1-1 2 1,4 7 2 1,-12 4 0 1,10 0 0-2,-15 3 0 2,-3 0-1-4,-5 0 0 3,-1 0-4 1,-3 0 2-4,5 0-4 4,6 0 4-2,-10 0 1 1,11 0 1-2,-7 0-1 1,6 0 2 2,-10 0 0-1,3 0 3 0,6 13-3-2,-8 1 0 2,6-6 0 1,5 0-1-4,2-2-1 3,7-1 1 1,10 1 1-2,3 0 0-1,-5-1 0 2,1-5-1 0,2 0 0 0,-13 0 1-2,7 0 0 2,-11 0 0 0,-4 0-3 0,4 0 2 0,-7 0 0-2,4 0 0 3,2 0 1-2,7 0-2-1,0 0 2 2,7 0-2 0,-1 4 2 0,4-4-3-2,-4 0 3 2,-3 0-2 0,3 0 1 0,1 0 0-2,-1 0 1 2,-4 0 1 0,5 0-1 0,2 0 0-2,1 0 1 2,-2 0 0 0,-2 0-1 0,-5 0 0-2,-5 0 0 1,-4 0 0 2,-14 0 0-1,-3 9-3-2,-12 1-4 2,-8-2-31 0,-5-2-52 1,0-3-65-4,-10 0-73 4,-9-3-76-1,2 10-244-1</inkml:trace>
    </iact:actionData>
  </iact:action>
  <iact:action type="add" startTime="7700">
    <iact:property name="dataType"/>
    <iact:actionData xml:id="d1">
      <inkml:trace xmlns:inkml="http://www.w3.org/2003/InkML" xml:id="stk1" contextRef="#ctx0" brushRef="#br0">26692 3136 399 0,'0'0'169'7,"0"0"0"1,0 0-56 0,0 0-40-2,0 0-22 2,0 0-17 0,0 0-2 0,29 28 1-2,-29-6-5 2,0 7-8-1,0 8 3 1,-10 15-8-1,0 5-4 1,-6 8-6 0,11 5 0-1,-8 2-4 0,6-4 0 1,7-1 2 1,-3-9-1-1,3-3 2-2,0-8-3 2,0 4 4 0,0-3-2 0,0-3 1-2,3-2 8 3,17-9-1-1,1-2 0-1,2-7-2 0,5 2-4 1,3-5 2 0,7 1 2 0,-2-1 1-2,-1 3 1 1,-2-3 4 3,8 0-8-4,-5-2 0 1,-5-3-4 0,1-3 2 2,-8-2-2-2,-3-1 3 0,-6-4-1 0,3 0 1 1,-11-1-4-1,6-4 2 0,-10 2 0 1,1-2 0-1,-1-2 1 0,-3 0 0 0,6 0 2 2,-6 0-7-2,0 6-1 1,-13-3 0-2,-23-3 1 3,-5 0-2-2,-7 0 2 0,-4 0-1-1,-4 0 1 3,-8-6-1-1,3 1 1 1,-6-4 0-4,6 3-2 4,1 2 1-2,10-1 1 1,16 3-1-2,5-1 1 2,10 3 0 0,10 0 1-1,9 0 0 0,0 0 4 1,0 0 1-1,23 0 3 2,18 0 5-3,7 0 1 2,5 10 0 1,4 9 1-2,2-3 2-1,5 4 2 3,-6 0 2-1,1 2-8-1,2 0-2-1,-4-8-4 2,-14-2-1 1,-6-7-3-2,-6-5-1 0,1 0 1 1,-11 0 1 0,-5 0-3-2,-8 0 1 1,8 0-1 1,-6 0-1 0,0 0 0 0,-4 0 0-2,7-4-1 2,-8-9 0 0,2-4 0 0,-1-11-1-2,-6-8 1 4,0-16 0-4,0-2 0 2,0-8 4-2,0-2 0 2,0 10 7 0,-6 9 2 0,-4 8 2-2,-5 5 0 3,-1 2-4-2,6 1-2 1,6 7-3-2,-8 7-2 2,11 5-3 0,-2 10 0 0,3-3 1-1,0 3-1 0,0 0 0 2,0-4 0-2,0 4-1-1,0 0 0 2,0 0-1 0,0 0-9 0,3 0-24-2,14 0-48 3,-17 0-73-2,3 0-156 1</inkml:trace>
    </iact:actionData>
  </iact:action>
  <iact:action type="add" startTime="16265">
    <iact:property name="dataType"/>
    <iact:actionData xml:id="d2">
      <inkml:trace xmlns:inkml="http://www.w3.org/2003/InkML" xml:id="stk2" contextRef="#ctx0" brushRef="#br1">27186 6699 42 0,'0'0'112'8,"0"0"-32"0,0 0 24 0,0 0-26-2,0 0-12 2,0 0 16 0,0 0 27 0,-53 0-7-2,45 0 1 1,6 0-10 2,2 0-9-2,0 0 13 0,0 0-17 0,0 0 10 2,0 0-24-1,0 0-22-3,16 0-5 4,15 0-5-1,19 0 0 0,3 0-4-2,20 0-6 2,12 0 0 2,24 0-2-3,3 0-9-1,8 0-6 3,10 0 1-2,-6 6 0 2,-1 4 2-4,-1 2 1 4,-6-3-2-2,-12-7 0 2,0-2 0-3,-7 0-4 1,1 0-2 2,-11 0 0-1,-6-6 0-2,-9-1-3 2,-15 1 2 0,-17 1-1 0,-12 1 1-2,-6 1-1 0,-9 3 3 2,-9 0-2 0,0 0 0-2,2 0-2 3,-6 0 1-1,0 0-1 0,0 0 0-3,0 0 0 3,-33 0-3 0,-32 0 2 0,-34 15 1-2,-23-6 0 2,-18-8 0 0,-20-1 1 0,2 0 0-2,-6 0 0 2,8 0 2 0,15-7-2 0,8 1 6-2,11 2-1 2,12 4 3 0,-3 0-1 0,9 0-2-2,3 0-1 4,-3 0 0-4,7 0-4 3,17 0-1-3,11 0-2 1,25 0 0 1,22 0 2 0,17 0 0-2,5 0 0 3,0 0 0-1,0 0 2-1,20-1 2-1,44-6 4 2,23 5-2 0,30-1-3 0,22 0-1-2,15 3-2 2,-2 0-2 0,8 0 2 0,6 3 1-2,-11 17 2 3,2-4-3-2,-3-10 1 2,2-6 0-3,-14 0 1 1,-1 0 0 1,-30 0-2 0,-15-8 0-2,-23 3 2 2,-24-1-1 0,-6 6 1 0,-11-3-1-2,-14 0-1 2,-8 3-1 0,-10 0 0 0,0 0 0-2,0 0-3 2,-39 0 2 1,-34 0 1-2,-53 12 1-1,-28 4 1 3,-36-2 0-2,-2 1 4 1,-17-2 2-2,21 1 5 2,11-4-4 0,19-3-1 0,17-1-1-2,16-4-1 2,18 2 0 0,1-4-3 0,19 0 0-2,11 0 1 3,28 0-3-2,11 0-2 1,33 0 2-2,4 0-4 2,0-12 4 0,44-2 2 0,40 3 4-2,33 5-5 3,44 6-1-2,36 0-2 1,25 0-2-2,-2 6 3 2,-12 8 1 0,-37 3 1 1,-41-3-1-3,-21-1 2 1,-25 1-1 1,-28-3 2 0,-24-5 0-2,-11-2-2 2,-13-4-1 0,-8 0 0 0,-32 0-4-2,-56 0-1 2,-53 0 5 1,-40-26 0-1,-16 4 2-3,-3-1 5 4,16 1-3-2,14 3 0 2,30-1-3-4,32 6-2 3,32 4-4 0,28 9-20 0,19 1-21-2,21 0-44 2,8 0-50 0,0 5-90 0,0 20-353-2</inkml:trace>
    </iact:actionData>
  </iact:action>
  <iact:action type="add" startTime="19465">
    <iact:property name="dataType"/>
    <iact:actionData xml:id="d3">
      <inkml:trace xmlns:inkml="http://www.w3.org/2003/InkML" xml:id="stk3" contextRef="#ctx0" brushRef="#br1">30704 7620 653 0,'0'0'190'7,"0"0"-60"0,0 0-56 2,0 0-21-2,0 0 1-2,0 0-16 4,0 0-4-1,6 3-9-1,-6-3-3-1,0 0-2 3,0 0-10-1,0-27-3-1,0-18 24-1,0-11-4 3,0-9-16-2,0-6-6 2,0-1-5-4,0 7 0 4,0 12 0 1,0 8 2-4,0 15-2 0,0 6-1 2,0 5-1 0,0 1 2 1,0 8-1-4,0 0-3 3,0 5 3 0,0 3 2-2,0 2-1 2,0 0 4 0,0 0 0 0,0 0 1 0,0 0 4-2,3 0 8 3,7 0 1-2,5 6-9 1,4 15-1-2,1 16 7 2,4 5-5 0,5 9 2 1,-5-4 5-4,-1 0-1 3,-3 0-1 0,5-6-4-2,-2 2-5 1,-6-4 2 2,2-2-4-1,-6-6 0 0,3-5-1-1,-7-5 3 0,-3-7-1 1,4-4 0 0,-3 0-1-2,2-3 4 2,-5-5-5 0,-4-2 0 0,0 0 1-2,0 0-2 2,0 0 1 0,0 0 5 0,0 0-6-2,0 0-2 2,0 0-3 0,3 0-7-2,0-20-5 2,10-31 15 0,-12-19 6 0,7-15-6-2,0 4 1 3,-5 3-1-1,2 12-1-1,-5 19 0 2,3 13-12-4,-1 11-36 4,9 13-30-3,-4 6-12 1,10 4-72 1,-11 0-77 1,4 9-421-2</inkml:trace>
    </iact:actionData>
  </iact:action>
  <iact:action type="add" startTime="20289">
    <iact:property name="dataType"/>
    <iact:actionData xml:id="d4">
      <inkml:trace xmlns:inkml="http://www.w3.org/2003/InkML" xml:id="stk4" contextRef="#ctx0" brushRef="#br1">31336 7585 423 0,'0'0'154'8,"0"0"-29"-1,0 0-18-1,0 0-72 3,0 0 23-2,0 0 7 2,0 0-20-4,-74 55-3 3,54-35-14 0,1-3-12 0,11-6-1-2,8 2 1 2,0-9 9 0,0 5 9 1,0-1-9-4,27-2-17 3,6-1 6 0,7-5-8 0,-16 0-2-2,-3 0-3 2,-1-11 1 0,-4-10-2 0,-9 0 0-2,-3 5-2 3,-4 4 1-2,0 4 0 2,0-1-5-4,0 4-11 3,0 2-30 0,-4-1-91 0,0 4-116-2</inkml:trace>
    </iact:actionData>
  </iact:action>
  <iact:action type="add" startTime="20816">
    <iact:property name="dataType"/>
    <iact:actionData xml:id="d5">
      <inkml:trace xmlns:inkml="http://www.w3.org/2003/InkML" xml:id="stk5" contextRef="#ctx0" brushRef="#br1">31639 6845 47 0,'0'0'572'5,"0"0"-417"3,0 0-47 0,0 0-67-3,0 0-6 3,0 0 14 1,2 144 7-2,-2-100-12 0,0 8 0 1,0 4-13-1,0-1-6 1,0 6-2 1,0-6-5-3,0-4-1 2,0-1 0 0,0-11-9 0,0-2-5-1,0-12-2 0,3-10-1 1,1-6-1-3,2-9-13 5,-3 0-37-3,7 0-20 1,3 0-19 0,-12-16-33-3,7 0-168 4</inkml:trace>
    </iact:actionData>
  </iact:action>
  <iact:action type="add" startTime="21131">
    <iact:property name="dataType"/>
    <iact:actionData xml:id="d6">
      <inkml:trace xmlns:inkml="http://www.w3.org/2003/InkML" xml:id="stk6" contextRef="#ctx0" brushRef="#br1">31838 7233 641 0,'0'0'176'7,"0"0"-60"-2,0 0 9 3,0 0-65 0,0 0-4 0,0 0-31-3,-315 48-20 4,259-34-5-1,12 3-17 0,14-7-82-3,23-10-159 3,7 0-572 1</inkml:trace>
    </iact:actionData>
  </iact:action>
  <iact:action type="add" startTime="21653">
    <iact:property name="dataType"/>
    <iact:actionData xml:id="d7">
      <inkml:trace xmlns:inkml="http://www.w3.org/2003/InkML" xml:id="stk7" contextRef="#ctx0" brushRef="#br1">30633 8226 262 0,'0'0'249'8,"0"0"-87"0,0 0-73 0,0 0-37 0,0 0-6-2,0 0 33 2,0 0 2 0,0-15 13-2,0 30-27 2,0 3-16 0,-10 9-6 0,3-3-8-2,4 2-14 2,3-1-8 0,0 1-7-1,0-1-3-1,0-3-5 3,7-7-6-1,16-10 6 0,6-5 1-3,3 0-1 4,0-15 0 0,-4-24 0-2,1-6 0 1,-9 0-1-2,-11 6 0 1,2 9 1 1,-11 13 0-2,3 8-1 3,-3 9 1-1,0 0 2 0,0 0-1 0,0 0-1-3,0 9 0 5,0 19 29-4,0 6-17 0,0 4-6 3,0-4 4-1,-3-4-9 0,3-1 1 0,0-9-2-2,0-6-11 2,0-9-11 0,0 1-18-3,0-2-43 3,3-4-34 1,-1 0-49-1,5 0-144 1</inkml:trace>
    </iact:actionData>
  </iact:action>
  <iact:action type="add" startTime="22157">
    <iact:property name="dataType"/>
    <iact:actionData xml:id="d8">
      <inkml:trace xmlns:inkml="http://www.w3.org/2003/InkML" xml:id="stk8" contextRef="#ctx0" brushRef="#br1">31015 8471 338 0,'0'0'195'5,"0"0"-45"4,0 0-55-1,0 0-25 0,0 0-5-3,0 0-24 4,23-128-11-2,-10 106-9 1,-6 2-12-2,9 6 3 3,-7 5 14-2,2 4 16 2,-3 5 11-1,5 0-12-2,-9 0 3 3,3 0-18-2,2 0-10-2,7 5-10 4,-9 12 3-1,0-3 5 0,6 3-1-3,-5 0 3 4,2-3-9-1,-7 2-7 0,-3 8-2-3,0-2-5 5,0 4 4-3,0 0-13 0,0-11-41-1,0 0-10 3,0-13-32-1,0-2-62 0,0 0-179-2</inkml:trace>
    </iact:actionData>
  </iact:action>
  <iact:action type="add" startTime="22532">
    <iact:property name="dataType"/>
    <iact:actionData xml:id="d9">
      <inkml:trace xmlns:inkml="http://www.w3.org/2003/InkML" xml:id="stk9" contextRef="#ctx0" brushRef="#br1">31380 8422 537 0,'0'0'209'8,"0"0"-76"0,0 0-64-3,0 0-67 3,0 0 5 0,0 0-7 1,0 0-38-5,6 5-107 6,-6-5-296-3</inkml:trace>
    </iact:actionData>
  </iact:action>
  <iact:action type="add" startTime="22668">
    <iact:property name="dataType"/>
    <iact:actionData xml:id="d10">
      <inkml:trace xmlns:inkml="http://www.w3.org/2003/InkML" xml:id="stk10" contextRef="#ctx0" brushRef="#br1">31396 8115 508 0,'0'0'272'5,"0"0"-128"2,0 0-62 3,0 0-37-3,0 0-32-2,0 0-13 3,36-125-6 1,-36 125-1-1,0 0-9-3,0 0-51 4,0 0-141-1,0 0-274 0</inkml:trace>
    </iact:actionData>
  </iact:action>
  <iact:action type="add" startTime="23035">
    <iact:property name="dataType"/>
    <iact:actionData xml:id="d11">
      <inkml:trace xmlns:inkml="http://www.w3.org/2003/InkML" xml:id="stk11" contextRef="#ctx0" brushRef="#br1">31680 8271 372 0,'0'0'225'7,"0"0"-185"2,0 0-28-3,0 0-12 3,0 0 48-5,0 0 50 4,0 0 8 2,-123 75-21-4,105-55-19 2,5-3-22-1,7 2-2 1,2-7-6-3,4-2-16 5,0-4-20-3,10-2-3 1,21-2-6-2,9-2 5 2,2 0 2 0,-7 0 2 1,-12-29 0-4,1 2 2 4,-9-5-1-2,-10 5-1 1,-1 5 0-2,-4 7 1 2,0 7-1 0,0 8 1 0,0-3-1-2,0 3 3 2,0 0 1 0,0 0 20 0,-4 9 5-2,-3 18 15 3,-14 7-12-3,2 0-14 3,5 6-2-3,-5-3-8 2,2 7 5 1,7 4 11-2,-11 5-4-1,4 3-10 2,-2-2 1 0,3-10-6 0,9-7 4-2,-6-17 3 2,13-9-7 1,0-8-5-2,0-3 0-1,0 0 0 3,0 0 0-2,0 3 14 1,0-3 2-2,0 0-3 2,7 0-11 0,9 0-2 1,16 0-2-3,-5-28-6 1,7-9-12 2,3 1-9 0,-10 1-18-3,-3 5-74 2,-21 24-87-1,3 0-437-1</inkml:trace>
    </iact:actionData>
  </iact:action>
  <iact:action type="add" startTime="23709">
    <iact:property name="dataType"/>
    <iact:actionData xml:id="d12">
      <inkml:trace xmlns:inkml="http://www.w3.org/2003/InkML" xml:id="stk12" contextRef="#ctx0" brushRef="#br1">32076 8153 610 0,'0'0'167'7,"0"0"-63"-1,0 0-47 3,0 0 4-1,0 0 11 0,0 0 8-2,0 108-14 2,0-74-21 0,0 3-9 0,0-6-20-3,0-5 0 4,0-10-8-1,0-4-8 0,0-10 2-2,0-2-1 2,20 0-1 0,6 0-3 0,12-14-6-3,4-19 1 4,-2-7-1-1,-6-1 4-1,-2 4 1-1,-3 9 4 3,-22 7 1-1,6 13 0 1,-10 5 0-3,-3 3-1 1,0 0-1 2,0 0-4-1,0 0-7-3,0 26 12 3,0 13 13 0,0 6-5 0,0 4-2-2,0-5 0 2,0-7-6 1,0-7 0 0,0-13 0-5,0-14-12 5,10-3-28-2,7 0-48 1,6-17-28-2,-12-3-99 3,-4 7-156-1</inkml:trace>
    </iact:actionData>
  </iact:action>
  <iact:action type="add" startTime="24151">
    <iact:property name="dataType"/>
    <iact:actionData xml:id="d13">
      <inkml:trace xmlns:inkml="http://www.w3.org/2003/InkML" xml:id="stk13" contextRef="#ctx0" brushRef="#br1">32557 8332 649 0,'0'0'171'9,"0"0"-30"-3,0 0-80 2,0 0-17-1,0 0-6 1,0 0-20 0,164-59-5-3,-147 42-6 3,-7-9-7 1,0-1-1-2,-10-3 0 0,0 6-6 1,0 3-7 0,-20 6-15 0,-9 4-8-3,2 7 19 3,2 4-10 1,-7 0 28-1,12 23 5-2,-1 16 22 2,5 6 12-1,9 4 0 2,3-4-3-4,4-6-3 4,0-5-11-1,0-4 0 1,20-5-4-4,8-1-17 4,5-11-2-2,9-6-34 2,-14-2-28-4,-15-5-55 4,-13 0-169-2</inkml:trace>
    </iact:actionData>
  </iact:action>
  <iact:action type="add" startTime="25159">
    <iact:property name="dataType"/>
    <iact:actionData xml:id="d14">
      <inkml:trace xmlns:inkml="http://www.w3.org/2003/InkML" xml:id="stk14" contextRef="#ctx0" brushRef="#br1">31436 8323 190 0,'0'0'168'4,"0"0"-63"4,0 0 18-1,0 0 11 2,0 0-23-3,0 0 11 2,8 0-36-1,-8 17-32 4,0 3-3-8,0 9-22 5,0 1-19 1,-2 9-10-1,-8 4 1-1,-2 2-4 0,5-9-29 0,7-10-13 2,0-13-26-4,0-13 5 4,0 0-47-1,0 0-30 0,0-19-89-3</inkml:trace>
    </iact:actionData>
  </iact:action>
  <iact:action type="add" startTime="26200">
    <iact:property name="dataType"/>
    <iact:actionData xml:id="d15">
      <inkml:trace xmlns:inkml="http://www.w3.org/2003/InkML" xml:id="stk15" contextRef="#ctx0" brushRef="#br1">30138 7778 433 0,'0'0'294'7,"0"0"-121"-2,0 0-88 5,0 0-7-3,0 0-11 1,0 0-11-2,0 0-9 2,-37 45 0 0,13-36-22 0,-11 1 2-2,0-1-1 1,-5 4-9 2,-10 2 2-1,0 0 0-2,-7-5-8 2,0-3-3 0,1-5-3 0,11-2 2-3,-14 0-1 4,18 0-1 0,-2 0 1-1,2 0-3-3,2 0 3 4,8 0-1-1,4 0 3-1,8 0-2-1,2 0-1 3,9 0 1-2,-5 0-3 2,6-5-2-4,-5-4 2 4,4-5-2-1,-8-7 2-1,-5-1 2-1,3-5-1 2,3-6 1 0,-4-3-2 1,-2-8 0-5,-1-4 0 6,-3-4 0-3,1-2-3 1,-16 1 2-2,4 5-1 2,-4 3-1 0,-1 11 0 0,2 9 0-2,8 8 0 3,5 6-1-2,2 0 1 1,8 2 1-2,-2-5-1 2,8 0 0 1,-7 0-1-3,2-4 1 1,7 5 0 2,-4-1 1-2,5-1-1 1,-6 8 1-2,8-3-1 3,5 5-1-2,0 5 0 2,-3-2 0-4,-5-1 0 4,6 0 1-2,-1-2 0 1,-1-1 1-2,4 3-1 2,0 3 0 0,0 0 1 1,0 0 0-5,0 0 1 5,0 0 1 0,-3 0 0-2,3 0-1 0,0 0 0 0,0 0 0 1,0 0-1 0,0 0-1-3,-1 0 0 4,-7 9 5-1,4 12 3 0,0 10-4-2,4-1 6 2,0 0 0 0,0-3-4 0,0-3-1-3,0-11-1 5,0-4-1-3,0-7 6 2,0-2-5-4,0 0-3 3,0 0 0 0,0 0 0 0,0 4 1-2,0-4-2 2,0 0 4 0,0 0-1 0,0 0 1-2,0 0 0 3,0 0-3-2,0 0 0 3,0 0-1-6,0 0 1 5,0 0-1-1,0 0 1-1,0 0 0 0,0 0-1 1,0 0 1-1,0 0-2 2,0 0-5-3,0 0-3 1,0-21 5 1,0-10 4 1,1-4 0-4,6 0 0 3,2 8 2 0,3 3-2 0,-1 7 2-2,-3 4-2 2,5 6 0 1,7 0 0-2,-4 1 1-1,9 4 1 2,-2 2 3 0,16 0-1 0,1 0 0-1,4 0 3 0,7 0 3 2,-8 0 6-1,-7 0-2-3,5 5 2 3,-11 5-3 0,4-3-5 0,-7 1-2-2,2-4-2 2,-19-3 0 0,8-1 1 0,-5 0 0-2,-10 0-1 2,-3 0 1 0,0 0-5 0,0 0-4-2,0 0 0 2,0 0-1 0,0 0 4 0,-23 0 1-2,-14 0 1 3,-3 0-1-2,-4 0 0 2,-12 0 0-4,2 4-1 3,2-4 1 0,0 3 0 1,5-3 0-4,14 0-2 3,8 0 1 0,2 0-3 0,6 0 0-2,-2 0-1 2,6 0 2 0,3 0 0 1,-3 3 0-3,8-1 0 1,2 2-1 2,-5-3 2-1,6-1 0-4,2 0 1 6,-3 0 1-3,3 0 0 2,-4 3 2-4,1 6 1 3,3 11-1 0,0 5 0 1,0 6 4-3,0 6-4 1,0-4 1 1,0 1-2 0,0 0 1-2,0 3-2 2,-1 1 2 0,-7 6-2 1,4-6 1-4,1-10 0 3,3-8-1 0,-1-8 1 0,1-11-1-2,0-1-1 3,0 0-2-2,0 0-1 3,0 0 0-6,0 0-1 4,0 0 5 0,0 0 1-1,0 0-1 0,0 0-1 1,0 0-2 0,0-7-10-2,0-28 8 2,0-4 4 0,0-9 1 0,0 1 0 0,0 3 0-2,0-2 1 2,0 7 0 0,0-1 0 0,0 9-1-2,0 3 0 3,0 8 1-2,1 10-3 3,2 3 3-6,-3 7-1 4,4 0 1 0,-4 0 1 0,9-4-2-3,3-2 1 4,7-9-1-1,4 2 2 0,-6 1-2-2,-4 4 0 2,-5 5 0 0,-3 0-2 0,-5 3-5-2,0 0-19 2,0 0-50 0,0 0-63 0,0 0-92-3,0 0-406 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9T06:17:07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77">
    <iact:property name="dataType"/>
    <iact:actionData xml:id="d0">
      <inkml:trace xmlns:inkml="http://www.w3.org/2003/InkML" xml:id="stk0" contextRef="#ctx0" brushRef="#br0">13140 4803 597 0,'21'0'261'8,"5"-4"-133"0,0 2-31 0,-3-3-4-2,9 5-42 2,13 0 5 0,7 0 21 0,23 0-7-2,12 0-13 2,28 5-1 0,18 10 1 0,15 2-13-2,29 4-14 2,10-4 0 0,12 2-8 0,1 5-2-2,-3-3-6 4,-9 5-4-3,-1-8-1 3,0-1 2-5,2-7-4 4,8-7-1-2,0-3-3 1,-9 0 1-3,8 0-2 4,-25 0 2-1,-7 0-3-1,-19 0 2 0,-9 0 1 0,-11 11 0 3,-21 3-3-4,-7-3 0 0,-17-3-1 2,-16 0-2 0,-8-2 2 0,-15-2 0-2,-9-4 0 2,-21 0 1 1,2 0-2-3,-10 0 0 0,-3 0 0 2,0 0-6 0,-46-15 1 1,-41-13 6-3,-36-4 3 1,-38 2 0 3,-31 6 0-4,-38-3-3 3,-18 5 0-3,-10 2 0 1,-7 4 3 1,8 2 4-1,9 4-1 1,11 1 5-1,6-4 3 1,4 3-6-2,2-5 0 2,10 1-7 0,28 4-1 0,16 3-1-2,31 4 0 2,14 3 1 0,21 0-1 0,15 0 1-2,30 0 1 3,16 0-1-1,8 0-1-1,24 0 1 0,4 3-1 1,8-3 1-1,0 4 0 2,0-1-2-4,0-1 1 4,31 1 0-2,38 2-1 2,44-1 2-4,32 1 0 4,36 0 0-1,42 1 2 0,18 0-2-3,12-3 2 3,-3-3-2 1,-7 0-6-2,-4 0 6 0,-2 0-3 1,-3 0 3-1,3-5 1 2,-5-10 0-2,-8 6 1 0,-6 6 1 1,-17 3-2 0,-24 0 0-3,-36 0-1 4,-21 0-1-1,-40 0-1-1,-24 10 0-1,-24-8 2 2,-19 1 0 0,-7-3-2 0,-6 0-1-2,0 0-5 2,-31 12-4 0,-61-1 12 0,-37 8 1-2,-64-5 2 2,-43-3-3 0,-53-8 0 0,-33-3 0-1,-15 0 0 0,10-3 2 1,23-15 6 0,20 5-1-1,14 2 1 0,21 9-2 1,16 2-4 0,24 0-2-2,28 17 0 2,11 19 0 1,30 2-1-1,16 6 1-3,24-8 0 3,19-5 0 0,22-6 0 0,22-14 0-2,26-5-1 3,11-6 0-2,0 0-5 1,64-8 0-1,60-26 6 0,73-6-3 2,48 3 3-2,55 3 0 1,6 9 0-1,-9 6 1 0,-2-2-1 2,-27-9-6-3,-12-4 5 1,0-1-1 1,-13 1 2 1,-14 4 2-3,-19 6-1 1,-36 4-1 2,-33 10 5-2,-27 0-5 0,-30 8 1 0,-27-1 1 2,-21 1-2-1,-30 2 0-2,-6 0-2 1,0 0-3 2,-51 0-8-1,-55 10 6 0,-46 10 7-1,-45-3-5 1,-42-10 5-1,-10-7 0-1,-9 0 0 2,1 0 5 0,19 0 3 0,14 0-2-2,3 0 4 4,8 0-3-4,22 0-4 3,13 1-3-4,24 11-2 4,15 0 2-1,27-5-2-1,11-4 1 0,8-3 0 1,16 0 0 0,10 0 1 1,11 0 0-2,11 0-1-1,6 0 1 1,14 0-1 2,6 0-3-3,6 0 2 1,12 0-13 0,-2 0-18 1,3 0-50-2,0 0-42 2,12 0-32 0,6 0-80 0,0 7-196-1</inkml:trace>
    </iact:actionData>
  </iact:action>
  <iact:action type="add" startTime="15509">
    <iact:property name="dataType"/>
    <iact:actionData xml:id="d1">
      <inkml:trace xmlns:inkml="http://www.w3.org/2003/InkML" xml:id="stk1" contextRef="#ctx0" brushRef="#br0">15726 8265 224 0,'8'0'122'8,"-3"0"-51"-2,-5 0 14 2,0 0-18 0,5 0-21 1,-2 0 7-3,0 0 1 2,1 0-9 0,6 0-4-1,-4 0-7-1,11 0-10 2,-9 0-5 0,7 0-2 0,6 2-4-2,-2 4 1 2,2 3-1 0,11-7 0 0,-4-2-6 0,2 0 0-2,4 0 0 2,2 0-2 0,1 0 0-2,0 0-2 3,6 0-1-1,1 0-1 0,6-2-1 0,1-4 0-3,-2-3 2 4,-2-2-2-1,-2 2 0 0,-6 1 0-3,6-1 0 3,4 5 0 1,-5 0-2-1,-4-1 2-3,2 2-1 3,-1 3 0 0,-1 0-1 1,4-3 2-4,-4 3-1 4,-3 0-2-2,0 0 2 2,3 0 0-3,-4 3-3 1,-4 10 1 2,1 4 1-4,6-2 0 3,-6-3 0 1,-2-1 1-2,7-2-1-1,1-5 2 2,-12 2 0 0,7 1 0 0,6-6 1 0,-4-1-1-2,4 0 0 2,5 0 0 1,-2 0 0-3,9 0 0 3,9 0-1-3,-2 0 2 3,2 0-1-3,3 0 0 2,-3 0 0 0,3-5 1-1,-5-8-1 0,-2 4 0 1,-12 0 0 0,10-3 0-1,-10 5 3-1,11-5-3 2,-1 0 0 1,-2 2 0-2,3 1 0 0,3 3 0 0,-1 1 1 1,-1-1-2 0,-6 2 1 0,-2-9 0-2,-5 2 1 2,0 5 0 0,-4-1-1-2,9 7 0 2,-17-4 0 1,7 4 0-1,1-3 0-1,-3 2 0-1,-1-3 0 3,-6 4 0-2,5 0 0 0,-3 0 0 0,-4 0 0 2,5 0 0-1,-7 0 0-3,12 0 0 4,-5 0 0-1,2 0 0 0,4 0-1-3,10 0 0 3,-5 0 1 1,-4 0 0-2,-3 0 1-1,3 0-1 3,1 0 0-2,-2 0-1 1,-7 0 2-1,4 0-1 1,-3 4 0 0,-5-4-3 0,11 0 2-2,-1 0 0 2,-2 0 0 0,3 0 0-1,5 0-1 1,-1 0 2-2,-1 0 0 3,13 0 0-1,2 4-2-3,-9 10-6 3,12-5 8 1,0-4 0-2,1-5-2 0,3 0-3 0,-5-4 4 1,-1-9 0 1,-2-1 1-3,4 4 1 1,-12 3 1 2,1 2 4-2,-5 2 2 0,-8 1-2 0,-7 2-2 2,7 0-1-2,-8 0-3-1,3 0 1 2,6 0-1 1,-5 0 0-1,1 0 0-2,6 2 0 1,-14 5 0 2,11-6 1-2,-4-1-1 1,-5 0-1-1,11 0 1 1,-2 0 0 0,-8 0-7-2,8 0 7 1,3 0 4 1,-1 0-3 0,-8-1 2-2,7 1 2 2,-1 0-3 0,-6 0 1 1,8 0 1-4,-2 0 1 4,8 0-5-1,6 10 2 1,-3 5-2-3,-4-2 1 2,11-2 0-1,-11-3 1 3,5 1 1-5,1-3 0 3,-5-6 1 1,-1 0-1 1,11 0 3-8,-10 0-4 5,-1 0 3 2,2 0 1-1,0 0 7-3,1 0-2 3,-1 0 12 0,9 0-13 1,5 0 3-3,2 0 1 1,-1 0-7 2,-13 0 2-1,7-10-9-3,-3 0 5 3,-18 2-5 0,-7 2 1 0,-10 3-2-2,-6 3-1 2,-7 0-39 0,-3 0-37 0,0 0-64-2,0 0-199 2</inkml:trace>
    </iact:actionData>
  </iact:action>
  <iact:action type="add" startTime="30282">
    <iact:property name="dataType"/>
    <iact:actionData xml:id="d2">
      <inkml:trace xmlns:inkml="http://www.w3.org/2003/InkML" xml:id="stk2" contextRef="#ctx0" brushRef="#br0">31306 11918 26 0,'0'0'496'7,"-23"0"-389"1,-34 0-6 0,-34 2-11 0,-29 8-34-2,-31-7-19 3,-20-3 3-2,-9 0-24 1,-3 0 1-2,8 0-2 2,17 0-2 0,28 0 1 1,15 0-5-2,18 0-2 0,22 0-5 1,24 0 1 0,17 0 0-2,24 0 0 2,10 0 2-1,0 0 7-1,24 0 4 2,47 0-8 1,49 0 8-2,41 8-11 1,26 9 0-2,4 7-1 2,-11 8 3 0,-6 1 21-2,-38-1 7 2,-24-2-8 0,-20-8-10 0,-31-4-4 0,-20-7-10-2,-31-6 4 2,-10-2-7 0,0 4-1 0,-35 0-2-1,-65 1 3 1,-56 1 6 0,-46-9-3 0,-11 0-2-2,7 0 0 1,24-17 3 1,27 3 0-2,27 8-1 2,28 4-3 0,20 0 1 0,44 2-1-2,20-4 0 3,16 1 0-2,35 3-6 1,53 0 2-1,53 0-1 0,26 9 5 1,-1 15-2 0,-5 6 2 0,-25-5 0-2,-34-3 4 2,-35-5-2 0,-34-9 3 1,-22-1 0-3,-11-7-5 2,0 0-3-1,-44 0 0 2,-56 0 3-3,-28 0 7 1,-26-17 8 1,14-7-1 1,17 3 9-4,21 4 0 4,19 5-16-2,34 5-3-1,22 2-4 2,19 3 0 0,8-2-19 0,3 4-99 0,29 0-82-2,0 0-603 2</inkml:trace>
    </iact:actionData>
  </iact:action>
  <iact:action type="add" startTime="32540">
    <iact:property name="dataType"/>
    <iact:actionData xml:id="d3">
      <inkml:trace xmlns:inkml="http://www.w3.org/2003/InkML" xml:id="stk3" contextRef="#ctx0" brushRef="#br0">13626 2135 437 0,'0'0'258'7,"0"0"-162"1,0 0 18 0,0 0-17-2,0 0-48 2,0 0 8 0,0 0-10-2,-522 723-7 3,438-573-10-2,16-5 3 1,3-25-4-2,17-24-9 2,12-26-10 0,14-30-1 0,19-27-5-2,3-13-4 2,3-25-15 0,58-48 5 0,40-45 10 0,31-41 10-1,29-34-3 1,20-21 5-1,-15 10 2-1,-24 35 9 2,-44 54-4 1,-38 53 13-1,-37 41 4-1,-22 21 10 0,-1 0 5 1,-1 33-23-1,-50 56-14-1,-26 44 9 3,-23 41-17-2,-4 15-2 1,4-7-1-2,10-21-2 2,22-30 1 0,13-33-2 0,27-36 0-2,11-27 1 2,17-26-1 0,0-9-1 1,43-49-41-4,54-38 29 4,45-41 13-2,43-39-2 1,19-46-4-2,-1-24-1 3,-35 23 0-1,-61 58-9 0,-50 75 11-3,-51 76 5 3,-9 37-2 0,-81 97 8 1,-50 77-1-3,-30 60-3 2,-17 32 0 0,2 6-1-1,18-29-1-1,23-48 0 2,31-50 3 0,33-58-2 0,30-52 1-2,31-43 0 2,23-24-2 0,93-69-12 0,71-74 12-2,61-79 2 3,43-70-2-2,-8-43-2 1,-48 10 1-2,-74 63-2 3,-64 102 0-1,-48 86 2-1,-36 74 1 0,-39 57 4 0,-83 103 8 1,-45 81 12 0,-43 51 1-2,17 16-14 2,3-34-9 0,31-52-1 1,31-47 1-4,31-59-1 3,39-49 1 0,40-45 1 0,31-25-3-2,94-83-15 3,86-66 15-2,69-68 2 2,42-69-2-4,17-69-3 3,-36-17-1 1,-47 37-9-2,-77 93-10-1,-70 110 11 2,-63 107 12 0,-34 79 5 0,-124 146 6-2,-71 104-6 3,-64 59 11-2,-12 7-2 2,12-38-10-1,27-65-1-3,47-50 1 4,42-68 5-2,60-53-1-1,53-51-3 3,39-42-5-1,132-68-14 0,89-75 13-3,104-82 1 4,59-73-5-2,22-75-8 2,-31-20-17-2,-76 43-20-1,-95 94 1 2,-87 127 36 1,-69 88 13-4,-51 43 3 3,-13 111 11 0,-78 70-3 1,-37 66-8-4,-15 18 14 3,-8-11-14 0,4-23-3 0,20-36 2-2,22-37 18 3,26-34-10-1,28-50-8 0,38-38 2-3,13-34-4 3,71-4-7 0,55-44-13 0,42-55 0-2,16-39 1 2,3-47-2 0,5-31 7 0,-26-15-1-2,-25 24 1 2,-47 61 6 1,-47 65 0-2,-47 81 8-1,-11 56 4 3,-89 98 14-2,-50 65-11 2,-34 48 4-4,-21-6 1 4,-8-19-4-2,25-28 3 1,17-40 3-2,45-31 4 2,40-39-8 1,34-48-7-1,52-41-3-2,33-15 0 1,87-65-21 2,69-48 19-2,54-38-2-1,36-56-14 2,11-44-7 0,-35-16 4 1,-54 23-9-1,-72 71 20-3,-69 87 10 4,-56 86 0-2,-23 51 1 1,-90 95 13-1,-50 62-5 0,-37 19 4 2,-7-3 3-3,9-21-8 1,27-38-3 1,34-23 2 0,49-45 5-2,36-40-1 2,48-40-5 0,44-17-6 0,83-54 0-2,75-50 0 2,57-47 0 0,20-56-8 0,5-47-11-1,-22-22 11 0,-46 15-2 1,-61 48 6 1,-61 72 1-4,-44 68 2 4,-43 51 1 0,-7 22 0-3,-51 58 0 0,-42 49 7 2,-36 45 12 0,-20 24-5 0,-2 21-5-2,-7 11 0 2,5-2 4 0,12-15-2 0,25-23 10-2,32-33-2 3,36-48-12-2,28-41-3 1,20-38-4-2,27-8-5 2,73-68-8 0,42-42 13 0,41-38-5-2,11-29 5 2,-8-23-2 0,-9 7-2 0,-44 23 3 2,-46 52-1-5,-39 56-1 3,-29 40 3 0,-19 22-1-3,-23 51 4 4,-57 70-1-2,-41 50 7 1,-23 29 4-2,-17 10 0 2,-3-18-6 0,10-35 0 0,24-25-7 0,20-37 1-2,46-35 1 2,36-29 0 0,28-31-2-2,31-34-8 3,70-67 6-2,51-49 2 2,40-38 0-4,29-48 0 4,8-36 0-1,-20-5-11-1,-48 36-6 0,-57 76 6 0,-50 90 8 2,-32 75 3-2,-22 52 10-1,-26 109-10 3,-64 70 5-2,-41 33 2 2,-38-9 7-3,-7-31-10 2,-2-38-4 0,17-31-3 0,22-37-3-3,41-39-56 5,38-49-69-3,60-32-128 1,18-52-507-2</inkml:trace>
    </iact:actionData>
  </iact:action>
  <iact:action type="add" startTime="35346">
    <iact:property name="dataType"/>
    <iact:actionData xml:id="d4">
      <inkml:trace xmlns:inkml="http://www.w3.org/2003/InkML" xml:id="stk4" contextRef="#ctx0" brushRef="#br0">18823 3479 516 0,'0'0'273'5,"0"0"-132"3,0 0-39 0,0 0 3 0,0 0-25-2,0 0 7 3,0 0-7-2,334-49-22 1,-170 22-3-2,36-4-8 2,38 0 0 0,20 2-12 0,6 10-1-2,-2 11-11 4,-21 5 6-2,-37 3-16 1,-27 0-4-4,-44 0-7 3,-41 0 1-1,-33 0-3 1,-28 0-5-2,-24 0-38 2,-7 0-57-1,-13 0-43 1,-55 0-58-1,11 0 13 0,-7 0-287 2</inkml:trace>
    </iact:actionData>
  </iact:action>
  <iact:action type="add" startTime="35831">
    <iact:property name="dataType"/>
    <iact:actionData xml:id="d5">
      <inkml:trace xmlns:inkml="http://www.w3.org/2003/InkML" xml:id="stk5" contextRef="#ctx0" brushRef="#br0">18940 3960 605 0,'0'0'295'8,"0"0"-134"0,0 0-29 0,0 0-15-2,0 0-24 2,0 0-21 0,0 0-11 0,835-68 1-2,-586 42-14 2,9 3 0 0,-1 10-8 2,-17 13-10-5,-31 0-1 3,-32 0-10-1,-33 5-7 1,-40 7-7-1,-27-6-3 2,-24-4-2-2,-29-2-30 3,-7 0-66-7,-14 0-52 5,-3 0-37 0,0 0-75 0,-34 0-180-2</inkml:trace>
    </iact:actionData>
  </iact:action>
  <iact:action type="add" startTime="36341">
    <iact:property name="dataType"/>
    <iact:actionData xml:id="d6">
      <inkml:trace xmlns:inkml="http://www.w3.org/2003/InkML" xml:id="stk6" contextRef="#ctx0" brushRef="#br0">20549 2692 184 0,'0'0'104'9,"0"0"-3"-2,0 0 44 1,0 0 25-2,0 0 3 4,0 0-22-3,-3 0-29 0,35 18-54-1,9 12 11 2,3 6-3 0,20 11-20 0,9 13-15-2,8 8-4 2,3 2 5 0,9-2-11 0,1-4-8-2,3-2 5 5,0-4-1-4,-10-4-3 2,-10-7 1-4,-13-4 7 5,-11-12-11-4,-12-2-5 3,-15-7-3-5,-6-14-8 5,-7 1 0-2,-8-8-2 0,3-1 1-1,-8 4 2 2,3-4 2 0,-3 0 3 0,0 0-3-2,0 0 0 3,0 0-4-2,0 3 3 1,0-3 2-2,0 0-2 2,0 3-1 0,0-3-1 0,0 0-5-2,0 0 4 2,0 0-3 0,0 0 1 1,0 0 0-4,2 0-1 4,-2 0 2-1,0 0-2 0,0 0 1-2,0 0-2 1,0 0 0 1,0 0 1 1,0 0-1-4,0 4-2 4,0 19 1-2,-38 16 1 1,-36 21 1-2,-32 13 0 2,-34 6-1 0,-34 3 0 0,3-4 0-2,6-6 1 3,24-10-1-1,28-10 3 0,26-11-3-3,30-11 0 4,20-9-1-2,18-10 3 1,17-11-4-2,2 3-5 4,0-3-22-3,0 5-27 0,21 4-43-1,3-1-80 3,-8-5-72-2,0 2-219 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2652">
    <iact:property name="dataType"/>
    <iact:actionData xml:id="d0">
      <inkml:trace xmlns:inkml="http://www.w3.org/2003/InkML" xml:id="stk0" contextRef="#ctx0" brushRef="#br0">6283 8936 436 0,'0'0'173'5,"0"0"-16"3,0 0-31-1,0 0-32 2,0 0-28-4,0 0 1 4,13 3-1-2,-13-3-3 1,0 0-7-2,0 0-2 2,0 0-19 1,3 0-16-1,1-24-12-3,5-19 7 4,1-17-1-2,4-7-4 2,5-8-1-3,4-10 1 3,2-5 2-2,7 0-3 1,-3-6-5-2,3 13 1 2,-5 12-3 0,-1 18 2 0,-2 10-3-3,-4 7 4 3,3 8-3 0,-8 6 1 1,-5 1-1-3,-2 8-1 2,-8 2-1 0,5 9 0-1,-2 2 1 0,-3 0 1 2,0 0-1-2,0 0-1 1,0 0 0-2,0 0 1 2,0 0 0 0,-13 0 0-1,-18 3 0-1,-9 29 3 3,-13 10-3-1,-5 6 1 0,-1 5-1-2,-8-2 1 2,4-6-2 0,2-6 1 0,7-5 0-2,18-16 0 2,11-5-1 0,9-9 1 0,16-4-1-2,0 0 1 2,0 0 0 0,0 0-1 0,18-24 1-2,22-13 1 2,15 1 0 1,3-3 0-2,9 0-1-1,-3 2 2 2,5 0-1 0,-8 5 0 0,-13 2 0-2,-5-1-1 2,-3 10 1 0,-20 2-1 0,0 4 0-2,-4 6 1 2,-14 3-1 0,0 4 1 0,7-1 1-2,-9 3 0 2,0 0 2 0,0 0-1 1,0 0 4-4,0 22 7 3,0 35-3 0,0 15-5 0,0 7-5-2,-9 0 0 2,7-8 0 0,2-13-2 0,0-14 0-3,0-10-15 4,0-11-31-2,18-12-23 2,6-1-47-3,-23-10-94 2,8 0-365 0</inkml:trace>
    </iact:actionData>
  </iact:action>
  <iact:action type="add" startTime="31397">
    <iact:property name="dataType"/>
    <iact:actionData xml:id="d1">
      <inkml:trace xmlns:inkml="http://www.w3.org/2003/InkML" xml:id="stk1" contextRef="#ctx0" brushRef="#br1">20449 5182 736 0,'0'0'200'8,"0"0"-79"-2,0 0-58 1,0 0 0 2,0 0-19-1,0 0-9-2,0 0 1 2,-281 74-4-1,201-53 8 2,-4 2-3-4,0 10 3 4,-16 6-9-1,0 3-8-1,-2 4 0 0,-8 7-8 0,10 3-4 1,6 9-4 3,1 2-1-8,9 1-1 6,3-1 1-1,6-2 1 0,-2-1-1-2,16 1 2 2,1 0 2 0,13 2 4 0,3 4 1-3,4 3-3 4,6 3 1-2,10 5-2 1,2 3-1-1,4-3 2 1,2-10-5 3,15-1-4-6,1-4 1 1,0 4-1 2,0-5 4 0,13 7 0 0,15 0-5-2,12 4 0 2,5-5 1 0,12-8-1 0,2-7 4-2,5-1 0 2,-3-2-2 0,7-4 0-1,-3-4-1 0,-3-8-1 1,4-7-1 0,9-1 2-1,-1-6-3-1,6 1 0 2,4-5 2 2,0-3-2-3,-3-6 0-1,-4-9-2 2,-8-2-1 0,1 0 3 1,-9 0-2-4,3 0 2 4,-5-5-1-3,-1-7 1 3,-1 5 0-3,-7-3-1 2,7 5 2 0,-17 3-1 0,1-4 0-1,-6 3 1 1,-13-1-1 1,-4-3 0-2,-13 4 0-3,6 0 0 5,-9 1 0 0,-2-1 0-2,3 0-1-1,-3 3 1 2,4-3 0 0,-1 3 0-1,-3-8-3 0,0-12-1 2,-7-5 4-3,-32-12 0 2,-22 3 1-1,1-1 1 0,2 3-2 1,-6 5 0 0,18 7 1 0,10 3-1-1,3 6-1 2,12 5 1-2,5 3 0-1,9 0 0 2,7 3 0 1,0 0 2-3,0 0-1 1,0 0 2 1,0 0 2 0,0 3-1 0,13 19-4-2,16 10 2 3,12 1-2-2,-1 3 10 1,-4 1 5-3,2 0 7 4,-12-4 2-1,-8 6-8 0,-5 6-2-2,-10 4-5 2,-3 1-1 0,0 1 2-1,-16 3-10 0,-18-9 3 2,-6-9 2-2,12-8-5 1,-4-11 0-2,12-10-2 2,13-7-4 0,0 0-7 0,7 0-27-2,0-24-51 3,0-23-70-2,0 17-102 1,10 3-259-2</inkml:trace>
    </iact:actionData>
  </iact:action>
  <iact:action type="add" startTime="32859">
    <iact:property name="dataType"/>
    <iact:actionData xml:id="d2">
      <inkml:trace xmlns:inkml="http://www.w3.org/2003/InkML" xml:id="stk2" contextRef="#ctx0" brushRef="#br1">19873 4917 204 0,'0'0'373'8,"0"0"-175"-2,0 0-57 2,0 0-27-1,0 0-26 1,0 0 7 0,0 0-4-1,47 0-15 0,-24 0-22 2,-6 0-10-2,7 0-5-1,6 9 7 4,3 8-16-4,8 8-9 2,13 3-5-2,1 0 6 3,3-3 0-1,-5-1 4-1,4-8-7 1,-17-4-7 0,-3-5 0 0,-14-7-3 1,-10 3-2-4,-9-3-2 2,-4 9-2 1,0 9 0-1,0 18 6 0,0 6-3 1,-27 2 0 0,-7-1-1-1,-18-13-3 0,9-5 1 0,-1-1-1 2,7-11-4-1,10 2 1-1,-3-6-1 0,20 1-10 4,-3-3-36-6,8-3-86 1,5-4-81 2,0 0-115 0</inkml:trace>
    </iact:actionData>
  </iact:action>
  <iact:action type="add" startTime="33654">
    <iact:property name="dataType"/>
    <iact:actionData xml:id="d3">
      <inkml:trace xmlns:inkml="http://www.w3.org/2003/InkML" xml:id="stk3" contextRef="#ctx0" brushRef="#br1">18169 6483 71 0,'0'0'850'6,"0"0"-659"3,0 0-72-2,0 0 18 1,0 0-41-2,0 0-23 2,-313 62-9 0,234-48-2 0,-3 3-15-1,-2 3-11 1,7-7-13 0,-3 4-9-2,19-6-3 1,2-2-9 1,18-5 0 0,14-4-2 0,14 0 0-1,13 0-6 1,0-24-8 0,0 4-12-1,3 10-38 0,21 7-49 1,10 3-35 0,6 0-56-1,-24 0-114 1,0 0-587-1</inkml:trace>
    </iact:actionData>
  </iact:action>
  <iact:action type="add" startTime="34051">
    <iact:property name="dataType"/>
    <iact:actionData xml:id="d4">
      <inkml:trace xmlns:inkml="http://www.w3.org/2003/InkML" xml:id="stk4" contextRef="#ctx0" brushRef="#br1">17996 6817 789 0,'0'0'229'8,"0"0"-105"0,0 0-1 0,0 0-35-2,0 0-32 2,0 0-6-1,0 0-3 0,-388 60-14 0,317-53-15 2,1 3-4-1,14-3 1-1,5-3-10 0,18-2-3 1,12-2-2 0,11 0-3-1,10 0-34 0,0 0-125 1,0-8-153-1</inkml:trace>
    </iact:actionData>
  </iact:action>
  <iact:action type="add" startTime="37029">
    <iact:property name="dataType"/>
    <iact:actionData xml:id="d5">
      <inkml:trace xmlns:inkml="http://www.w3.org/2003/InkML" xml:id="stk5" contextRef="#ctx0" brushRef="#br2">20503 13425 646 0,'0'0'278'4,"0"0"-131"3,0 0-69 2,0 0-15-1,0 0-17-3,0 0 19 4,33 0-1-2,13 0 5 1,31 13-27-1,27 12 6 0,34-2-16 1,29-2-2 1,14-11-6-1,0 1-4-2,-8-4-3 1,-33-3 8 3,-22 1 4-5,-18 3-1 4,-29-1-8-1,-20-1-3-1,-25-4-9-1,-26-2-1 2,0 4-6 0,-37-4-1 0,-51 0-2-2,-61 0 0 2,-40 0 2 0,-47 0 0 0,-12 0-1-2,-10 0 1 2,31 0-1 0,32 0 1 0,39 0-6-3,48 0 2 3,39 0-7 1,41 0 7-1,28 0 3-1,0 0 1 0,67 0 2 1,50-10-2-1,47 1 2 0,38-1-1 2,14 5 2-2,-18 5 2 1,-18 0 9-2,-39 0 11 2,-37 5 5 0,-20 7-2 0,-23-1-9 0,-29-5-2-2,-15-3-9 2,-14-1-5-1,-3-2-3 0,0 8-5 1,-46 4-12 0,-24 8 2 0,-11 2-28-2,-3 0-77 2,45-12-64 0,1-8-144 0</inkml:trace>
    </iact:actionData>
  </iact:action>
  <iact:action type="add" startTime="38189">
    <iact:property name="dataType"/>
    <iact:actionData xml:id="d6">
      <inkml:trace xmlns:inkml="http://www.w3.org/2003/InkML" xml:id="stk6" contextRef="#ctx0" brushRef="#br2">26966 13320 436 0,'0'0'242'7,"0"0"-87"0,0 0-40 1,0 0-17 0,0 0-7 0,0 0 5-3,0 0 5 4,-45 26-7-2,105-26-9 1,24 2-34-1,33 7-10 1,24-1 3-1,24-1-20 2,18-5-7-3,-2-2-1 1,-7 0-1 4,-29 0 2-5,-27 0 7 0,-20 5-1 2,-40 1 0 1,-31 0-6-1,-12-6-5-1,-15 3-8-1,-24 1-4 3,-71 7-13-2,-59 8 13-1,-39 0 2 2,-27 4 0 0,3-1-2 0,1 0 6-2,18-5-5 1,30-4-1 2,23-5-2-1,48-8-9-2,48 0-6 1,39 0-1 2,10 0 3-1,66-21 12-2,52-7 3 2,46 5 4 0,20 9-1 0,-6 14-2-2,-17 0-1 2,-28 0 3 0,-37 11 7 0,-32 2 3-3,-34-6-4 4,-17-4 3-2,-13 0 1 2,-3 5-10-3,-69 3-2 3,-33-2-1-2,-28-3 2 1,-12-6-2-3,6 0 0 4,7 2-3-1,15 1-41 0,17 3-86-2,87 0-96 2,13-3 50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12011">
    <iact:property name="dataType"/>
    <iact:actionData xml:id="d0">
      <inkml:trace xmlns:inkml="http://www.w3.org/2003/InkML" xml:id="stk0" contextRef="#ctx0" brushRef="#br0">1206 6624 291 0,'0'0'179'6,"0"0"-81"1,0 0 29 2,0 0-2-1,0 0-31-2,0 0 26 2,0 0 11 0,0-23-23-2,0 23-22 2,0 0-25 0,0 0-11 0,0 0-14-2,-7 17-3 2,6 6-13-1,-11 1-4 1,11 10-7-2,-5 3-4 2,-1-1-4 1,4 5 0-1,0-11-1-1,3-8 0-1,0-9-1 2,0-7-1 2,0-2 2-4,0-4-9 1,19 0 9 2,5 0 0-2,-6 0 1-1,11 0 1 3,-2 0 3-2,5 0 4 1,3-4 3-2,-2-2 3 2,4 5 3 0,-4-1 1 0,-3 2-5-2,7 0 0 1,-7 0-2 2,3-5 1-1,5 5-1-1,5-3 3 1,1-2 3-1,12 3 1 0,1-1 5 0,-3 3-9 2,-4 0 0-1,0 0-6-1,-2-4 3-1,1-1-10 2,2 0 3-1,1-4-3 2,-2 1-2 0,1 2 2-4,-4 3 0 3,-4 3 6 1,1 0 3-4,-7 0 4 3,-1 0-2-1,1 0 0 2,-7 0-5-3,8 0-4 2,-2 0-2 0,5 0-1 0,2 0 2-2,1 0-3 3,8 0 3-2,-3 0-3 1,3 0 5-2,5 0-4 2,4 0 5 0,-5 0 1 0,-1 0-2-2,-7 9 2 2,-3-3-5 1,-1-1 5-1,-5-2-2-2,1 0 2 3,1-3-4-2,-1 0 2 1,4 0-3-2,15 0 2 2,-2 0 3 1,1 0 0-2,-2 0 2 0,4 0-4 0,-9 0 2 2,-5 0-7-3,2 0 0 2,-2 0 0 0,1 0 0 0,3 0 0-1,4 0 0-1,2 5 0 3,-8-2 0-1,7-1 0-1,-7 5 0-1,6-2 0 2,2 0 0 0,5 2 0 1,6 0 0-4,10-1 0 4,2-2 0-2,10-1 0 1,-9 1 0-1,10 2 0 1,-11 1 0 0,-6-2 0 0,4-2 0-2,-6-3 0 1,-6 0 0 1,3 0 0 0,4 0 0-2,-3 0 0 3,6-3 0-2,-1-2 0 1,-7 5 0-2,-7 0 0 2,-3-4 0 1,-1 4 0-2,5-5 0-1,-1-1 0 2,4 1 0 0,4-1 0 1,22 2 0-2,-3 2 0-1,2 2 0 3,-2 0 0-2,2 0 0-1,-10 0 0 2,7 0 0 1,-11 0 0-1,2 0 0-3,3 0 0 3,-6 0 0 0,-5 0 0 1,5-5 0-4,-7 3 0 3,-6 2 0 0,9-5 0 0,-7 5 0-2,-3 0 0 2,-2-3 0 0,1 3 0 1,-2 0 0-3,6 0 0 2,-5 0 0 0,2 0 0-1,-7 0 0 0,4 0 0 1,-6 0 0 0,-5 0 0-1,-1 3 0-1,7-3 0 3,-4 5 0-2,6-5 0 2,-8 0 0-3,-5 0 0 2,8 2 0-1,-8-1 0 2,2 3 0-3,-7-4 0 1,-4 2 0 1,-12 2 0 1,-1-4 0-5,-9 0 0 4,-7 2 0 1,2-2 0-2,-5 0 0-1,0 0 0 2,0 0 0 0,0 0 0 0,0 0 0-3,0 0 0 3,0 0 0 1,0-13 0-1,0-24 0-2,0-14 0 2,0-6 0 0,0-7 0 0,0 9 0-2,0 14 0 2,0 16 0 0,0 14 0 0,0 11 0-1,0 0-47 0,0 0-48 1,0 9-56 0,0 10-121-2,0 10-368 2</inkml:trace>
    </iact:actionData>
  </iact:action>
  <iact:action type="add" startTime="14669">
    <iact:property name="dataType"/>
    <iact:actionData xml:id="d1">
      <inkml:trace xmlns:inkml="http://www.w3.org/2003/InkML" xml:id="stk1" contextRef="#ctx0" brushRef="#br0">11369 6564 456 0,'0'0'280'8,"0"0"-120"-3,0 0-42 3,0 0-28 1,0 0-37-1,0 0-5-2,12 29-7 2,-4-2 21 0,-5 3 6-1,5 2-4 0,-3 11-14 1,3-2-15 0,-8 10-14 0,0 2-9-2,0 1-7 1,0-7-4 2,0-10-1-1,0-12 1-2,0-13-1 2,0-10 2 0,0-2 0 0,0 0 4-2,0 4 6 2,2 4-7 0,3-3-2 0,12 1-3-3,-1 1 3 4,3-7-3 1,6 0 5-5,8 0-2 2,6 0 1 1,2 0 0-1,2-4 1 2,1-5 8-2,-4 7 1-1,1 2 7 3,-1 0-2 0,13 0-2-4,-3 0-6 4,8 0-2-2,2-9 0 1,4 1 3-2,5-4 7 2,-5 7 1 0,3 2 1 0,2 1-5-2,-11-1-3 2,2 3-4 0,-10-4 1 0,8 1-3-2,-3 2 1 2,-7-3 1 1,9 2-3-2,-9 2 3-1,1 0-1 3,-1 0 4-2,-5 0-4 1,-2 0 1-2,4 0-1 3,-5 0 1-2,-8 0-4 1,10 0-3-2,5 0 0 1,-7 0-1 3,-5 0 1-2,-2 0 3-3,4 0 2 4,-10 0 2-1,8 0 4-2,-10 0-3 0,8 2-3 3,-6 2-2-1,13-4-4 0,9 1 1-2,-1-1-1 2,-2 0 3 0,11 0-2 1,-4 0 2-4,-5 0 1 3,6 3-2 0,-8-3 4 0,5 4-2-2,-5-1-5 2,-2-1 0-1,9-2 0 2,-5 0 0-3,4 0 0 3,-4 3 0-3,4-1 0 2,-4 5 0-1,9-2 0 2,-4 4 0-1,-5-1 0-1,4-3 0-1,-8-1 0 2,-4-2 0 0,1 1 0 1,-2 1 0-4,6-3 0 4,-1 6 0-2,12-5 0 1,1 5 0-2,-1-3 0 2,5 2 0 0,6 2 0 1,5-2 0-4,-1 0 0 3,7-1 0 0,-14 0 0 0,6 2 0-2,-14-2 0 3,-5 1 0-2,-7-6 0 1,2 2 0-1,-3-2 0 0,1 0 0 1,-1 0 0 0,-2 0 0-1,-2 0 0 1,2 0 0 0,-11 0 0 0,-1 0 0-2,-4 4 0 3,-5-3 0-1,0 3 0-2,-4-1 0 0,2 0 0 3,-2-1 0-2,-6 2 0 0,6-4 0 0,-12 1 0 1,5-1 0 0,-8 0 0 0,-1 0 0-2,0 0 0 2,0 0 0 1,0 0 0-2,0 0 0-1,0 0 0 2,0-7 0 0,0-38 0 1,0-11 0-4,0 0 0 3,0 2 0 0,0 10 0 0,0 5-3-2,0 7 2 3,0 2-7-2,0 10-9-1,0 5-16 2,0 3-10 1,-1 5-20-2,-11-8-51 1,5-4-61-2,-6 13-100 3,13 2-368-2</inkml:trace>
    </iact:actionData>
  </iact:action>
  <iact:action type="add" startTime="17405">
    <iact:property name="dataType"/>
    <iact:actionData xml:id="d2">
      <inkml:trace xmlns:inkml="http://www.w3.org/2003/InkML" xml:id="stk2" contextRef="#ctx0" brushRef="#br0">23786 6576 297 0,'0'0'142'7,"0"0"-24"2,0 0-2-1,3-4-32 0,1 4-12-2,-4 0 0 2,0 0-10 0,3 0 14-2,0 0 15 2,-2 0-21-1,-1 0 4 1,0 0-3-2,0 0-15 3,0 12-10-1,9 13-19-1,-6 9-17 2,0 0 6-3,-2 4 2 2,11 6-7 0,-8-7 4-1,1 4-5 0,0-8 0 3,3-2-2-3,-3-5 3 0,-5-1-3-1,0-6-1 2,2 5 1 0,1-6 2-2,5-1-1 2,-3 0-1 0,-5-2 1 1,7-7 0-2,-4-1-1-1,-3-6-6 2,6 2 1 0,-6 1 0-3,0 1 2 4,4 3 2-1,-4-2-4 0,3-3 1-1,1-3-4 0,5 0 3 2,-5 0-1-2,12 0 1 1,5 0 1-2,2 0 0 2,-3 0 2 0,3 0 6-2,11 0 9 4,-14 0-6-2,6 0 1-2,-1 0-2 2,7 0-2-3,5 0-7 4,-5 0 0-1,20 0 0 0,-8-3 1-2,9-3 3 2,-5 3 5 1,4-2 3-3,-5 5-3 1,-5 0 5 2,1 0-7-2,9 0-5 2,-4-3-2-4,5 3-3 3,3-2 0 0,-11-5 3 1,12 2 5-3,-14 0-3 2,5-1 6-1,0 1-4-2,-6 1 1 4,0 4-5-1,0 0 0 0,1-2-3-2,9 2-1 2,-7-4 2 0,12 2-3 0,7-1 3-2,-2-2-2 2,3 1 4 1,5 1-2-1,-8 3 2 0,3 0-2-3,-5 0-2 2,-1-2 0 2,-2 2 0-1,-2-5 1-2,-2-2-1 2,1 3-1 0,3-2 1-1,-7 0 3 1,4 3-2 0,5-3 1 0,2 4 1-1,-1 2-2 2,-1 0 2-2,-10 0-1 0,11 0 0 0,-4 0-3 0,5 0 3 1,-1 6-3 0,1-1 2-2,-5-2-2 2,1-3 0 0,2 0 0 0,-15 3 0-2,9-1 0 3,-8 6 0-2,2 1 0 2,6 6 0-2,4-2-2 0,-4 4 0 0,4-6 2 2,-1 2-1-4,1-5-1 4,-12-3 1-2,7 0 1 1,-11 1 0-2,-1-3 1 3,1 2-1-2,-2-5 0 1,2 0-1 1,2 0 0-4,5 0 0 3,6 0 0 0,-11 0 1-2,9 0 0 3,-8-2 0-2,1-1 0 1,-2 0 0-2,-7 3-1 2,1 0-2 0,-7-3 2-1,-1 3 0-2,-4-3-2 5,-1 3 1-2,5-3-2-2,-8 1 3 3,-8 2 1-3,0-3-1 3,-9 3 2-2,5-2-3 2,-9 2 1-4,0 0-4 2,0 0 2 3,0 0 3-5,0 0-2 4,0 0-1-1,0 0 3-1,0 0-4-1,0 0 2 4,0-7-1-4,0-1-6 2,0-17-2-2,0-14 0 2,0-15 11 0,-13-8 1 0,5 0-1-2,0 4 0 2,8 3 0 1,0 13 0-2,0 15 0-2,0 14-3 5,0 9 3-3,0 4-3 1,-3 0-15-2,3 0-17 3,-7 0-16-2,-6 0-42 1,-8 4-51-2,5 3-58 1,8 10-114 2</inkml:trace>
    </iact:actionData>
  </iact:action>
  <iact:action type="add" startTime="54231">
    <iact:property name="dataType"/>
    <iact:actionData xml:id="d3">
      <inkml:trace xmlns:inkml="http://www.w3.org/2003/InkML" xml:id="stk3" contextRef="#ctx0" brushRef="#br1">3592 12015 780 0,'0'-7'209'7,"0"7"-155"3,0-3 13-4,-20-5-16 1,-18-4 4 1,-5 1 13-1,-1 0 1 2,1 3-2-3,-9 8-8 2,0 0-1-1,-8 0-2 1,-7 0-11-1,4 10-14 1,-14 7-6 0,6 0-11-1,-6 6-3-1,-3 2 0 2,3 4-3 1,1 4 5-1,15 3-4-2,-3 3 5 3,5 1 3-2,1 2 0 1,-2 0-6-2,1 3-4 2,-2-3-4 0,-3 2-1 0,-3 0-2-1,6-2 1 0,8 0-2 0,2 6 1 3,11 12 0-4,3 0 1 1,-2 14 0 4,12-4 0-6,3-2 0 1,6-1-1 2,10-3 0 0,1 2-1 2,1-1-1-4,6-4 2 1,0-3-1 2,0-4 1-1,16-7 0-3,7 4 1 5,18-3-1-4,8 3 1 2,2 3 1-2,10 2-2 2,8 2 0 0,2 4 2 0,-1-3-4-1,-3-5 2 0,-2-4 0 1,-6 1-3 0,2-7 3-2,-9 5-1 3,2-1 2-2,-3-4-3 1,-8-2 4 0,11-5-3-1,-8-10 2 1,4-3-2 0,2-10 2-2,7-3-1 2,15-5 2-1,-7 3 2 1,13 4 1-1,-7 4 0 0,0 3 8 2,2 5-7-1,-2-2 2-2,-5-3-2 0,4-1 2 2,-3-8-7 0,0 0 1-2,2 0 0 2,3-1-1 0,1 5 3-1,2 5-1 1,-6 5 11-1,2 0 0 3,-5 1-1-4,6-6-10 0,3-5 1 2,7-13-3 0,11-2-1 0,7 0 0-2,1 0 0 2,-15 0 0 0,1-12-2 1,-10 7 2-4,-6 5 6 3,8-2 4 0,12-5-1 0,2 4-3-2,13-5-3 2,-2-2-2 0,12-2-1 0,0-2 2-2,5 3 3 2,-6 1-5 1,1 3 4-1,-1 7-1-2,11-2 4 3,5 2-4-2,3-10 0 2,-4-4 0-4,-7-3-2 3,-6-3 1 0,3 2 0 0,-6 1-3-2,-3-1 1 3,-5 5-2-2,-5 1 0 2,12 1 0-3,5-2 2 2,0-4 0-1,5-4-1 2,11-2 2-3,-11 2-2 3,7-2 1-1,-7 0 0-1,-5 8 0-2,2 8 3 3,-2 4-2 1,-7 3 0-2,-9 0-1-1,-4-5 1 2,-13-10-2 0,8-7-3 1,0-12 4-4,-3-3-2 4,-3 1 2-1,-2 5 0 0,-10 8 0-2,-9 1-2 1,2-4 0 2,-6-1 0-2,-8-12-8 0,-5-14 7 1,10-24-9 0,-9-16 6-1,-4-18-4 0,-12-3 2 0,5 8-2 2,-8 10 2-2,-11 15 3-1,-8 6 0 3,-6-2-1-2,-8 1-4 2,0-11 4-4,-18-8-2 3,-30-9-3 0,-11-6 4 2,-18 0-3-7,-10 7 6 5,-13 15-2 0,-12 13 6 0,-6 16 0-2,-17 2-3 2,4 2 3 0,-5-1-1 0,-6-1-2-3,-2-2 2 4,1 5 0-1,2 9 0 0,7 11 1-1,-3 11 0 0,17 6 0 1,-3 4 1 0,5 2-1-2,10 2 0 2,8-2 1 0,3 3 2-1,1-1-2 0,7-4 0 1,-6-4 1 0,-5 0-1 0,-2 5-1-1,-11 4 6 1,13 8-5 0,-4 0-1-1,4 0 0 0,0-7 0 2,8-4 0-3,-5 2 0 2,5-4 1-2,6 9 0 2,6 4 4 0,6 0-1 0,5 0 7-2,-2 13-4 2,0 6 2 0,-2 1-6 0,-4-6-1-2,4 6-1 2,-13-3 0 0,5 0 2 0,1 0-2-2,-1 2 6 2,1-3-5 1,8 1 5-2,-1 0 0-1,-2 1-3 2,7 2 1 0,-13 0 2 0,-12-3 0-1,-7 2-4 1,-12-1 4-1,-4 6-3 1,3 3 1-2,2 4-5 1,9 0-1 1,9 2-1 1,9 1 1-3,12-2-6 3,8 1-15-2,10 4-34 1,14 6-44-2,40-32-90 2,0 3-166 1</inkml:trace>
    </iact:actionData>
  </iact:action>
  <iact:action type="add" startTime="56647">
    <iact:property name="dataType"/>
    <iact:actionData xml:id="d4">
      <inkml:trace xmlns:inkml="http://www.w3.org/2003/InkML" xml:id="stk4" contextRef="#ctx0" brushRef="#br1">9163 14341 744 0,'0'0'264'8,"0"0"-98"-2,0 0-65 2,0 0-8 0,0 0-34 0,0 0-18-2,0 0 8 2,423 176-10 0,-327-105-9 0,8 10-2-2,3 6-3 1,7-6-3 2,-6-4 6-1,-8-6-9-3,-10-9-4 4,-6-4 1-1,-4-2 0 2,-6-5-6-4,-5-13-3 2,-8-4-5 0,3-5-1 0,-10-12 1-1,-15-4 3-1,-12 0 0 3,-6-9 1-2,-13-1-2-1,-3-3-1 1,-5 0 0 2,0 2-1-2,0-2-2-1,0 0 0 2,0 0-3 0,0 0-3 0,-21 0 1-2,-23 0 4 2,-28-13 2 0,-4-11 2-1,-6-3-3 0,-4 3 2 1,1 1-2 1,7 6 1-1,6-3 1-3,12 3-4 3,12-3 1 0,12 7-5 0,12 4 4-2,11 4-3 2,2 5 5 1,11 0 0-2,0 0 1-1,0 0 6 1,0 0 3 3,0 0-2-4,32 19-7 2,7 12 1-1,18 3-1 1,8 6 1-2,24 4 1 3,2 8 7-2,6 0-4 2,-7-3 10-2,-8-12 5-1,-16-3 5 2,-10-7-12 0,-12-11-4 0,-21-11 12-2,0-1 4 2,-21-4 1 0,6 0-7 0,-8 2-2-2,0-2-5 2,0 0-13 0,0 0 0 0,0 0 0-2,0 0 0 2,0-33 0 0,-29-32 0 0,-6-19 0-2,-1-9 0 2,3-1 0 1,5 8 0-2,8 16 0-1,4 13 0 2,3 13 0 0,6 16 0 0,2 2-6-2,-3 11-88 2,8 8-67 0,0 7-138 0,0 0-17-2</inkml:trace>
    </iact:actionData>
  </iact:action>
  <iact:action type="add" startTime="58102">
    <iact:property name="dataType"/>
    <iact:actionData xml:id="d5">
      <inkml:trace xmlns:inkml="http://www.w3.org/2003/InkML" xml:id="stk5" contextRef="#ctx0" brushRef="#br1">11172 18070 665 0,'0'0'373'6,"0"0"-234"3,0 0-48-1,0 0 4-2,0 0-21 2,0 0-4 0,0 0 10 0,177-121-4-3,-93 79 9 4,20-15-13-1,28 0-8 0,13-4-5-2,16 6-8 2,-13 4-4 1,4 8-41-3,-27 4-6 4,-8 6 0-5,3-3 0 3,8-13 0 0,23-13 0-2,17-14 0 2,22-11 0 0,10-6 0-2,7 3 0 2,-8 9 0 0,-17 8 0 2,-24 11 0-4,-13 15 0 0,-24 2 0 2,-1 2 0 0,0-7 0 0,1-12 0-2,-1-11 0 2,-7-11 0 0,-4 3 0 0,4 1 0-2,-6 16 0 2,-7 9 0 0,-3 11 0 0,-13-1 0-2,-4 1 0 2,-3-6 0 0,-3-12 0 0,-5-7-8-2,-4 3-11 2,-8 9 9 0,-8 15 10 0,-14 13 0-2,-2 7 3 3,-9 6-3-3,-6 6 0 3,-13 3-2-3,3 4-1 2,-8 3 1 0,0 0-4-2,0 0 4 3,0 0-6-3,0 0-3 3,0 0-7-1,-31 0 3-3,-30 16 9 4,-16 4 5 0,-7-3 1-2,-16-2 0 0,0-2 0 0,0-2 1 2,0 1-1-3,3-1 1 0,15 3 0 2,16-1-1 0,8 5-1 1,23-12 1-2,15 5 0 0,15-9 0 1,5-2-1 0,0 0 1-1,5 4 2 1,51 1-2-1,40 3-10 1,8 4-5-2,17 2 5 2,-7-1 7 0,-24 10 3 0,-13 8 0-2,-18 1 3 2,-18 1-2 0,-21 1 1 0,-7-7-2-2,-6 2 0 2,-7 2-2 0,0-1-2-1,0 7 3 0,0 3-6 2,-23 5-22-2,3 5-45 1,-5 1-27-1,-4-3-40 2,3-14-16-2,25-34-121 0,1 0-362-1</inkml:trace>
    </iact:actionData>
  </iact:action>
  <iact:action type="add" startTime="58997">
    <iact:property name="dataType"/>
    <iact:actionData xml:id="d6">
      <inkml:trace xmlns:inkml="http://www.w3.org/2003/InkML" xml:id="stk6" contextRef="#ctx0" brushRef="#br1">16650 15257 410 0,'0'0'161'4,"0"0"-94"4,0 0 32 0,0 0-13 0,0 0 0-2,0 0-1 2,-384 230-14 0,347-179 5-2,24-4-7 2,13-2-5-1,0 6 9 2,45-7-17-2,22 3-20 0,11-17-21 0,2-15-6 1,0-15-6 0,-12-4-1-1,-9-53-2 3,-8-21-1-4,-24-15 0 0,-27-1-4 2,0 3-10 0,-65 9-36 0,-43 14-49 0,57 55-69-2,-6 6-378 2</inkml:trace>
    </iact:actionData>
  </iact:action>
  <iact:action type="add" startTime="60301">
    <iact:property name="dataType"/>
    <iact:actionData xml:id="d7">
      <inkml:trace xmlns:inkml="http://www.w3.org/2003/InkML" xml:id="stk7" contextRef="#ctx0" brushRef="#br1">15305 12012 572 0,'0'0'184'8,"0"0"-62"0,0 0-17-1,0 0-13 0,0 0-28 1,0 0-10-1,0 0 16 1,-479-17 9-1,363 17-6 1,5 27-14 0,-7 3-5-1,-5-1-10 1,-7-4-16-2,-8-3-12 3,-6-1-6 0,-3-2-4 1,-7 1-4-5,15-1 0 1,1 13 1 2,15 7 1-2,18 11 4 1,4 9 2 2,5-2-1 0,12-8-4-4,6-2 10 3,3 0-9 1,11-5-1-2,6 0-5-1,14-2 2 2,4-1-2 0,1 6 2 0,2 3-1-2,13 2 4 2,-2 4-2 2,8-4-1-4,5 1 0 0,10 1-2 3,3 5 0-2,0 5 0 1,0 6 1-2,0-1-1 3,0 4 1-2,16 1-1 2,5 2-1-3,3-2 1 1,8-1 0 1,9-4 1 1,6-10 3-4,16-4 0 3,18-5 4-1,19-1 1 2,10 10 0-3,-3 7 6 2,6 12 2 1,-5 8 2-2,2-3-2-1,-1-10-5 3,9-10 4-2,4-12 11 1,6-10-14-2,5-8-6 2,-8-12 3 0,-2-2-3 0,-7-2 0-2,1 2 4 2,4 3-1 0,-7-3 3 0,9-4-5-2,-5-2 1 2,9-3-4 0,14-8-1 0,4 0-1-2,12 0-2 2,-4 0 1 0,-5-8-2 0,6-3 2 0,-8-2-2-1,-5 0 4-1,4 6-3 3,1-5 2-2,-5 1-2 1,6 5 3-1,0-2 1 1,8 3-2-2,-12-2-3 3,-5-5-1-2,-6-3-1 1,-10-3-2-2,1-7 3 1,-6 1 1 2,7 0 0-1,-3 5 0-3,3 5 2 3,12 6-1 0,-7-4 0 1,7-2-2-3,2-3 2 2,-11-6-2 0,2 1 1 0,-1-5-1-3,-6 1 1 4,-2 0-2-1,13-4 2-1,-5-9-3 0,-9-15 1 0,3-18-12 3,-9-14 1-3,-9-7-3-1,-4 4 3 2,0 7 6 0,-3 8 3 0,-8 7 0-2,-5 5-2 2,-9 8 3 1,2-8-3-2,-12-7-1 2,6-4-6-3,-13-14-1 1,-7-2-5 1,-2 1 5-2,-8 3 6 2,-11 4 7 0,4-3 0 0,-27-9 1-2,-7-8-1 2,0-11-1 0,-23-11 1 0,-34-5-4-2,-8 2 2 2,-15 2 0 0,-13 10 0 0,1 9 3-2,-22 24 0 2,7 16 2 1,-9 21-2-2,-11 9 2 1,-14 8 0-1,-17 2 0 0,-19 2 2 1,0 5-4-2,-17 8-5 2,7 0 4 0,-1 9 0 0,7 1 1 1,7 0 4-4,14 0 0 3,7 0 7 0,5 21 1-2,4-1 1 2,4 1 0 0,-1-1-4 0,0-2 3-2,-9 4-1 2,-1 2 1 0,-6-2 3-1,9 1-6 1,8-4-2 0,9-1 0-1,8-1 0 1,9-4-1-2,6 1-3 3,7 8 3-1,-2 6-2-1,3 18 0 0,3 11 0 0,-3 7 0 1,3 3 1-1,5-5-4 0,3-8 2 1,9-7-2 0,3-8-1 0,13-11-1 0,19-2-2-2,6-10-14 2,16 1-27 0,13 0-36-1,10 3-81 1,16-18-113-1,37-2-29 1</inkml:trace>
    </iact:actionData>
  </iact:action>
  <iact:action type="add" startTime="62237">
    <iact:property name="dataType"/>
    <iact:actionData xml:id="d8">
      <inkml:trace xmlns:inkml="http://www.w3.org/2003/InkML" xml:id="stk8" contextRef="#ctx0" brushRef="#br1">20904 13297 535 0,'0'0'297'8,"0"0"-119"-2,0 0-71 3,0 0-25-2,0 0-22 1,0 0-23-2,0 0 4 2,207 40 2-1,-112-26-7 2,5-2-6-3,20 1-9 2,16 2-5 0,9-8-1-1,13 4-8 0,4-1-3 0,1 0 3 2,-4 6-7 0,-17-3 2-4,-3 6 2 4,-1-1 6-2,-7-4 0 1,-1-1 6-2,-7 4-10 3,-5 5 1-2,2 8 1 0,-3 5-6-1,-6 9 1 4,-1 0-1-2,-9 4 1 0,-9-1-1-3,-3 1 4 4,-9-3 1-2,-3 6 2 1,-6 5-3-2,6 2 3 2,0 4-4 0,-6 0-4 0,1 7 4-2,-5 0-1 2,4 4 2 0,-7 5-1 0,-2 2-3-2,-8-5 0 1,-14-4 0 2,-17-11-2-1,-12-16 0-1,-1-11 0 0,-10-9 1 2,0-5-2-1,0-1 0-3,0 3 1 4,0-4 0-2,0 0 0 1,0-3 0-1,0-1 0 0,0-4 0 1,0-1 2 0,0-2-1-2,0-2 0 3,0-2-1-2,0-2 0 1,0 6-3-2,0-1 3 2,0 4-2 0,0-1 2 0,0-2 0-2,0-3 0 2,0-1 0 0,0-2 0 0,0 0 0-3,0 0-3 5,0 0 1-3,0 0-4 1,-10 0-6-2,-32-2-6 2,-14-27 13 0,-33-16-1 0,-11-12 5-2,-5-10-7 2,8 1-1 0,17 3-7 0,17 15 9-2,26 18 2 2,13 13 4 0,11 5 0 0,13 4 1-2,0 3 3 2,0 3 2 0,0 2 4 0,20 0 9-3,34 32 0 4,22 20-10-1,8 12 1 0,16 8-1-2,-2-4 5 2,-9 6-2 1,1-16 2-2,-17-10 3-1,-5-5-1 3,-16-13 4-2,-3-5-8 2,-18-10-1-4,-14-6 0 3,-2-9 10 0,-14 0-1 0,-1 0-12-2,3 0-5 2,7 0-2 0,0-21-2 0,6-35 2-3,0-13 1 4,-11-2-1-1,-1 3 0 1,-4 0-2-4,0 1-2 3,0 8-17 0,0 9-53 0,-4 9-77-2,-8 14-33 2,8 27-94 0,4 0-317 1</inkml:trace>
    </iact:actionData>
  </iact:action>
  <iact:action type="add" startTime="63811">
    <iact:property name="dataType"/>
    <iact:actionData xml:id="d9">
      <inkml:trace xmlns:inkml="http://www.w3.org/2003/InkML" xml:id="stk9" contextRef="#ctx0" brushRef="#br1">23054 18025 310 0,'0'0'240'8,"0"0"-87"-1,0 0-2 2,0 0-17-3,0 0-10 2,0 0 3 0,0 0-4 0,-2-12-42-2,4 7-16 2,34-3-17-1,10-12-20 2,27-9-8-3,12-10 4 1,31-15 1 2,32-20 6-2,33-16 8 2,35-9-8-3,22-8-1 2,4 15 2 0,-6 1-4-2,-11 7-5 2,-3 2-15 0,-6-2-1 1,-7-2-5-4,5-2 1 3,-9-4 0 0,2-19-3 0,7-20 3-2,-9-30-1 2,-1-16-2 0,-14-3-2 1,-26 24-2-4,-19 23 1 3,-25 37-4 0,-32 32 4 0,-27 24-3-2,-20 18 6 2,-18 14-1 0,-3-1-2 1,-4 6-9-4,-8-2 3 3,5 3 2 0,-9-2 6 0,3 4-1-2,-4-3-1 2,-3 3 1 1,6 0 2-2,-6 0-8-1,0 0-12 2,0 0 2 0,0 0 3 1,0 0 12-4,-20-5 3 3,-1 2 2 0,1 3-2 0,-16 0 1-2,-8 0-1 2,-28 0 2 0,-14 17-1 0,-30-6 0-2,-7-4 0 2,-7-3-1 0,18-4-4 1,15 0 1-3,25 0 2 1,31 0 0 1,15 0 1 0,24 0-1-2,-1 0 2 2,3 0 1 0,0 0 3 0,0 0 2-3,57 0-1 3,34 0-2 2,50-4-3-3,23-11 0-1,-6-2 0 2,-6 8-1 0,-30 9-1 0,-22 0 1-3,-23 0 0 4,-27 17 3-1,-13-3-2 0,-17 0 0-2,-20 6-1 2,0 20-3 0,-3 27-1 0,-42 26 4-2,-7 19 0 3,-5 0 2-2,9-3-1 2,5-15 3-4,7-27-4 3,15-25 0 0,7-25-2 0,8-17-22-2,6-3-36 2,0-66-49 0,23-34 7 0,38-34-10-3,16-17-79 4,-38 88-70-1,5 8-374-1</inkml:trace>
    </iact:actionData>
  </iact:action>
  <iact:action type="add" startTime="64742">
    <iact:property name="dataType"/>
    <iact:actionData xml:id="d10">
      <inkml:trace xmlns:inkml="http://www.w3.org/2003/InkML" xml:id="stk10" contextRef="#ctx0" brushRef="#br1">28275 14487 579 0,'0'0'53'7,"0"0"48"1,0 0-26 0,0 0-59-2,0 0-8 2,0 0 46 0,0 0 22 0,-65-37 2-2,8 94-21 1,9 7-16 2,8 4 1-2,1 2-7 0,7 0-3 1,25 3 0 0,7-4 5 0,0-4-6-3,39-8 5 4,37-21-11-1,9-16-4-1,-1-20-7 2,-8 0-1-2,-9-37-4 0,-18-19-8 1,-25-12-1-3,-24-16-1 5,0-12-2-2,-53 2-7-1,-18-2-30-2,-26 15-91 4,58 64-88 0,3 14-297-2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</inkml:brush>
  </inkml:definitions>
  <iact:action type="add" startTime="5608">
    <iact:property name="dataType"/>
    <iact:actionData xml:id="d0">
      <inkml:trace xmlns:inkml="http://www.w3.org/2003/InkML" xml:id="stk0" contextRef="#ctx0" brushRef="#br0">15209 15807 530 0,'0'0'161'8,"0"0"-84"0,0 0 5-1,0 0 10 0,0 0-12 1,0 0-2 1,0 0-9-4,-122-179-7 3,76 156 3 0,-15 3-2 0,-9 3-14-1,-4 4-10 0,-16-4-3 1,-17-6-13 0,-7-5-9-2,-11 0 2 2,-7-1-7 2,5 2 3-3,-11 4-1 0,0 3 15 1,12 7-6 0,9-1 3-1,4 2 2 0,13-2-4 0,8 3-1 2,-1-8-11-1,-4-1 1-2,5-7-5 2,-4 0-1 0,-1 2-1 0,13 0 3-3,-3 5-4 3,7 1 1 1,-10 4 6-2,2-1-6 0,-15-1 4 1,-15 0 1 0,4 0-1 0,-9 0-1-3,7 8-1 4,-2 9 4-1,-2 0-1 0,0 0 3-3,-8 0-1 3,-7 15 5 0,-4-4-10 2,15-3 0-5,-1-5 1 3,5-3-3-1,-1 4-1 2,8 1 0-3,9 9 1 2,4 4-1-1,6 9 1 3,10 10 1-5,12-1-2 2,0 3 2 2,-5 0-3 0,6 0 0-4,-4-2 1 3,1 0 1 0,6-3-1-1,8-6-2 0,4-1 0 1,2 2-1 0,11-1 2 1,-1 3-3-3,4-6 2 1,3-5 0 0,-3-4-1 2,17 1-2-2,-14-5 2 0,13-4-3 2,3-2 3-3,-5-1-1 1,9 1 2 0,-3 1-3 1,-12 9 3 0,0 9-1-2,-20 5 1 1,-5 4 0 2,-1 6 0-1,4-3 0-3,5-2-6 4,-2-3 6-2,2 4-6 2,0 1 1-3,-6 3 2 1,-3 5 2 2,9-8-1-2,-2-3 0-1,10-4 2 2,15-17-6 1,10-4-3-1,15-9-1-2,1 0-9 2,0 0-1 0,0 0 19 0,0-12 1-3,0 7 0 4,0-3 0-1,0 4 0 0,0-4 0-3,0-9-4 4,4-5 1-2,19-15-1 1,8-8 1-2,5-2-1 2,-3-2 2 0,5 2 2 0,-9 5-1-2,-1 5 1 2,-10 6 0 0,0 6-1 0,-8 5-1-1,3 10 2 1,-12 1-6 0,-1 5-1 0,0 4 0-2,0 0-2 1,0 0-11 1,-14 31 14 1,-14 15 6-4,-6 5 2 3,-4 2-1 0,7 4 0 1,-2 1 0-4,13-5 0 3,-3 1 0 1,7-15 1-2,16-14 0 0,0-13 1 0,0-10 0 2,0-2 3-1,33 0 1-2,13 0 2 1,8-14 5 2,10-3 8-1,2-2 2-2,7-2 0 1,-8 4-5 2,-4 2-10-2,-6 3-2 0,-11 9-5 1,-11 1-2 0,-5 2 0 0,5 0-5-3,-6 0-20 3,10 12-51 0,3 18-98 0,-28-13-134-1,-1 3-432 0</inkml:trace>
    </iact:actionData>
  </iact:action>
  <iact:action type="add" startTime="7501">
    <iact:property name="dataType"/>
    <iact:actionData xml:id="d1">
      <inkml:trace xmlns:inkml="http://www.w3.org/2003/InkML" xml:id="stk1" contextRef="#ctx0" brushRef="#br0">16248 15373 774 0,'0'0'186'7,"0"0"-78"1,0 0-16-2,0 0-15 2,0 0-17 0,0 0-4 0,0 0-14-2,-478 61-11 2,395-14-12 0,5 10-6 0,19 4 3-2,18 7 5 2,18 5 9 0,20-3 9 0,3-2 0-1,16-4-11 1,48-4 10-1,23-8-14-1,27-3-2 4,12-4-5-4,-8-6-6 2,-11-10-6 0,-13-14-4-2,-27-9-1 2,-1-6-12 0,-15 0-44 1,-10-2-81-4,-41-16-59 3,0 5-142 0</inkml:trace>
    </iact:actionData>
  </iact:action>
  <iact:action type="add" startTime="7876">
    <iact:property name="dataType"/>
    <iact:actionData xml:id="d2">
      <inkml:trace xmlns:inkml="http://www.w3.org/2003/InkML" xml:id="stk2" contextRef="#ctx0" brushRef="#br0">17096 15878 487 0,'0'0'311'6,"0"0"-150"2,0 0-64 0,0 0-18 0,0 0-31-2,0 0-14 3,0 0 4-2,-369 216 6 1,353-165 6-2,16-9-10 1,0 0-8 2,39-8-1-1,22-12-5-2,20-14-11 2,-1-8-7 0,-20 0-1-2,-5-22-5 2,-23-22-2 0,-6-10-1 2,-15-14-1-4,-11 0 0 0,0 1 0 3,0 8-4-1,0 21-14-1,-16 9-33 0,4 15-76 1,-1 14-35 0,13 0-156 0</inkml:trace>
    </iact:actionData>
  </iact:action>
  <iact:action type="add" startTime="8229">
    <iact:property name="dataType"/>
    <iact:actionData xml:id="d3">
      <inkml:trace xmlns:inkml="http://www.w3.org/2003/InkML" xml:id="stk3" contextRef="#ctx0" brushRef="#br0">17306 16367 758 0,'0'0'275'5,"0"0"-173"3,0 0-23 0,0 0-3 0,0 0-22 0,0 0-12-2,47-293-12 2,-40 246-14 0,19 9-3 0,2 12 5-2,-2 5 6 2,1 19 1 0,-1 2 3-2,-5 8-3 2,3 37-17 0,8 11-8 0,-7 8-1 0,-5-10-3-1,2-9-14 1,-9-17-3 0,-1-11-24 1,3-17-16-4,3 0-60 3,-11 0-85 0,6-26-174 0</inkml:trace>
    </iact:actionData>
  </iact:action>
  <iact:action type="add" startTime="8553">
    <iact:property name="dataType"/>
    <iact:actionData xml:id="d4">
      <inkml:trace xmlns:inkml="http://www.w3.org/2003/InkML" xml:id="stk4" contextRef="#ctx0" brushRef="#br0">18357 15817 644 0,'0'0'188'6,"0"0"-106"1,0 0-20-1,0 0 5 2,0 0 0 0,0 0 3 0,-200 20-10-2,163-1-5 2,10-2-9 0,7 1-21 0,7-1-5-2,13 3 0 2,0 6 16 0,0 0-17 0,23 6-9-2,11 2-3 3,5 1-1-2,-12-3 2-1,-1 3 3 2,-18-1-1 0,-4 0-4 0,-4-1-6 0,0-6-4-1,-25-5 2 2,-18-7-4-1,-9-9-17-3,7-6-46 3,1 0-108 0,28-22-105 0</inkml:trace>
    </iact:actionData>
  </iact:action>
  <iact:action type="add" startTime="8948">
    <iact:property name="dataType"/>
    <iact:actionData xml:id="d5">
      <inkml:trace xmlns:inkml="http://www.w3.org/2003/InkML" xml:id="stk5" contextRef="#ctx0" brushRef="#br0">18675 14802 498 0,'0'0'306'6,"0"0"-154"2,0 0-69 0,0 0-34 0,0 0 8 1,0 0-6-4,40 448 7 3,-24-340 11 0,-8 8 5 1,5 2-29-4,-3 2-14 3,0-6-3 0,-6-9-14-2,-1-15-9 3,1-20-4-2,-4-13-1 1,0-18-12-2,0-10-37 2,0-22-48 0,0-7-73 0,0-11-149 0</inkml:trace>
    </iact:actionData>
  </iact:action>
  <iact:action type="add" startTime="9191">
    <iact:property name="dataType"/>
    <iact:actionData xml:id="d6">
      <inkml:trace xmlns:inkml="http://www.w3.org/2003/InkML" xml:id="stk6" contextRef="#ctx0" brushRef="#br0">18963 15735 339 0,'0'0'551'5,"0"0"-417"1,0 0-60 2,0 0 13 0,0 0-60 0,0 0-16-2,-458-41-11 2,390 41-6 0,13 0-89 0,55 0-178-2,0 0-406 3</inkml:trace>
    </iact:actionData>
  </iact:action>
  <iact:action type="add" startTime="9451">
    <iact:property name="dataType"/>
    <iact:actionData xml:id="d7">
      <inkml:trace xmlns:inkml="http://www.w3.org/2003/InkML" xml:id="stk7" contextRef="#ctx0" brushRef="#br0">19478 15768 442 0,'0'0'242'7,"0"0"-60"1,0 0-50-2,0 0-43 2,0 0-7 0,0 0-31 1,-300 88-13-4,262-60 4 3,15 6-11 0,7-2-5 0,16 3-4-1,0-1-12 0,23-7-10 1,31-2-5-2,2-13-1 2,-5-12-5 1,3 0 0-1,-12-29 5-3,-5-23-4 3,-16-13 0 1,-1-6 3-2,-17 9 1-1,-3 14 4 2,0 21 2 0,0 16 0 0,0 8 0 1,0 3-4-4,0 0 4 3,-10 36 28 0,-5 13 5-2,4 4-19 2,11-3-12 1,0-3-2-2,0-8-13 0,0-7-34 0,13-9-57 2,3-23-67-2,-5 0-289 2</inkml:trace>
    </iact:actionData>
  </iact:action>
  <iact:action type="add" startTime="9826">
    <iact:property name="dataType"/>
    <iact:actionData xml:id="d8">
      <inkml:trace xmlns:inkml="http://www.w3.org/2003/InkML" xml:id="stk8" contextRef="#ctx0" brushRef="#br0">19684 16068 495 0,'0'0'267'6,"0"0"-126"2,0 0-46 0,0 0-6-2,0 0-9 2,0 0-14 0,0 0-13 0,92-337-4-2,-68 324-9 2,-4 13-6 0,7 0-11 0,10 0-10-2,-4 37-13 2,-5 12-4 0,3 13-2 0,-6 3 3-2,1 0-16 2,-8-12-14 0,2-11-19 2,-1-16-19-5,-3-21-16 3,1-5-55-1,-13-4-109 1,2-26-466-2</inkml:trace>
    </iact:actionData>
  </iact:action>
  <iact:action type="add" startTime="10134">
    <iact:property name="dataType"/>
    <iact:actionData xml:id="d9">
      <inkml:trace xmlns:inkml="http://www.w3.org/2003/InkML" xml:id="stk9" contextRef="#ctx0" brushRef="#br0">20365 14768 497 0,'0'0'260'6,"0"0"-94"2,0 0-85-2,0 0-5 2,0 0-17 0,0 0-12 0,38 584-2-2,-33-466 1 2,8 4-6 0,-4-8-18 0,10-10 5 0,1-16-21-2,6-16-5 2,0-15-1 0,-1-16-25 0,11-21-43-2,5-20-62 2,-25-2-152 0,4-35-567 0</inkml:trace>
    </iact:actionData>
  </iact:action>
  <iact:action type="add" startTime="10358">
    <iact:property name="dataType"/>
    <iact:actionData xml:id="d10">
      <inkml:trace xmlns:inkml="http://www.w3.org/2003/InkML" xml:id="stk10" contextRef="#ctx0" brushRef="#br0">20845 15476 710 0,'0'0'328'6,"0"0"-242"2,0 0 40 0,0 0-45 0,0 0-58-2,0 0-18 3,-667-42-5-2,570 25-27 1,17 9-106-2,76 8-132 2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9T00:38:1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57">
    <iact:property name="dataType"/>
    <iact:actionData xml:id="d0">
      <inkml:trace xmlns:inkml="http://www.w3.org/2003/InkML" xml:id="stk0" contextRef="#ctx0" brushRef="#br0">13962 5965 476 0,'0'0'204'55,"0"0"-70"-55,0 0-30 0,0 0-20 0,0 0-31 0,0 0 4 0,0 0-6 0,105 7-9 4,-36-2-3 4,12-5 1 0,27 0 3-1,25 0-11 0,34 0-7 2,15 0-1-2,31-16-8-1,12 4-3 3,0 8-1-2,8 4 2 2,-8 0 7-4,-5 16-2 4,2-3-5-1,1-10-4 0,-5-3-3-3,-1 0-3 4,-15-12 0-1,-18-15-4 0,-8-1-4-2,-10 2 4 2,-20 9 0-1,-8 6-1 2,-9 9 1-4,-20 2 2 4,-14 0-1-2,-6 0 0 1,-13 19 0-1,1 1 0 1,-14-3 0 0,-18-7 0 0,4-1 0-2,-17-3-1 2,0-3 0 0,-9-3 0 0,-7 0-1-3,-8 0 1 4,1 0 0-1,-4 0 0 0,-5 0 3-2,0 0-3 2,0 0-1-1,-54 0 0 1,-30 0 1-1,-41-20 3 1,-31-3 1 0,-31 4 5-1,-28-1 13 0,-10 12 5 1,-11 5 2 0,-10 3 2 0,-7 0-1-3,11 0-8 4,2 0-15-1,-1-2 2 0,3-13-3-3,7-4-3 4,1-7-1-1,26-5-1 0,23 4 3-2,32 3-4 2,17 10 1-1,14 12 0 2,15 0-1-3,-1 2 1 2,7 0-1 0,13 0 0-1,4 0-3 0,19 0 0 1,0 0-1 0,18 0 2 0,10 4-1-2,9 5 3 2,8-5-3 0,15-3 1 0,1-1-1-3,0 0-3 4,-3 0-7-1,3 0-4 0,0 0 11-2,0 0 2 2,0 0-2 0,48 0-2 0,48 0 4-2,44 0 3 1,38 0 0 2,27 0 1-2,35 0-5 0,21 0 5 0,13 24 0 2,28 6-1-2,-9 7 2-1,4-1 1 2,-20-8 0 0,-15-4 3 0,-23-14-5-1,-20-5-2 1,-29-5 0 0,-12 0 1 0,-18-7 1-2,-20-14 1 2,-22 4 4-1,-14 3-4 2,-27 6 1-3,-16 3-1 2,-29 1 0 0,-21 4-2-1,-2 0 3 0,-9 0-4 1,0 0 3 1,0 0-2-3,0 0 0 0,-13 0-2 2,-47 0 3 1,-28 17 1-1,-45 3 2-3,-44-13-1 4,-32-7 4-1,-55 0 0 0,-49 0 16-2,-42-24 1 2,-33-1 4 0,-8 5-16 0,12 9 8-2,36 3-3 2,36 8-1 0,32 0-1-1,31 6-7 0,11 22-5 2,22 2-1-3,28-2-2 3,11-2-4-3,37-4 3 2,38-8-9 0,22-8-4 0,40-6-6-3,19 0-11 3,14-3-4 0,7-17 6 0,0 3 13-2,0 6-16 2,32 7-19 0,12 4-52 0,-13 0-103-2,3 0-211 3</inkml:trace>
    </iact:actionData>
  </iact:action>
  <iact:action type="add" startTime="4457">
    <iact:property name="dataType"/>
    <iact:actionData xml:id="d1">
      <inkml:trace xmlns:inkml="http://www.w3.org/2003/InkML" xml:id="stk1" contextRef="#ctx0" brushRef="#br0">15171 1526 685 0,'0'0'184'8,"0"0"-68"-1,0 0-19-1,0 0-48 2,0 0 1 0,0 0-7 1,0 0-8-4,-191 2-13 3,121 13-3 0,7 7 0 0,3 3-5-2,-4 3-7 3,11 0-2-2,9 1-2 1,17-4-1-2,9-5 0 3,5-4-1 1,13-2 2-4,0 3-1 0,18 8-2 1,25 7 0 2,11 2 2-2,2 1 1-1,-8 7-1 3,-9 1 7-1,-3-4-2 0,-18-5 4-2,-11-9-6 2,-7-5-2-1,0-6 5 1,-27-5-6-1,-27-6-2 1,-13-3-2-1,-5 0 1 2,7 0-2-3,5 0-17 2,15 0-57-1,13 0-79 1,32-3-105-1,0-6-570 1</inkml:trace>
    </iact:actionData>
  </iact:action>
  <iact:action type="add" startTime="5019">
    <iact:property name="dataType"/>
    <iact:actionData xml:id="d2">
      <inkml:trace xmlns:inkml="http://www.w3.org/2003/InkML" xml:id="stk2" contextRef="#ctx0" brushRef="#br0">15723 1688 474 0,'0'0'177'7,"0"0"-51"1,0 0-4 1,0 0-61-3,0 0-15 2,0 0-3 0,0 0-1-1,-334 178-3-1,287-136-10 2,14 2-2 0,10-1-6 0,8-7 9-2,15-1 5 2,0-11-3 0,2-1 1 0,47-3-14-2,-1-3-10 3,11-7-9-2,2-3-3 1,-1-7-15 0,-11 0-25-2,-9 0-44 3,-32 0-69-1,-8 0-216-3</inkml:trace>
    </iact:actionData>
  </iact:action>
  <iact:action type="add" startTime="5425">
    <iact:property name="dataType"/>
    <iact:actionData xml:id="d3">
      <inkml:trace xmlns:inkml="http://www.w3.org/2003/InkML" xml:id="stk3" contextRef="#ctx0" brushRef="#br0">16427 1762 303 0,'0'0'162'7,"0"0"-41"-1,0 0 26 3,0 0-71-2,0 0-9 1,0 0 7-2,-422 160-16 2,388-118-17 0,11 0 4 0,9 1-11-2,14-9-10 2,0-2-24 0,14-6-3 0,41-12-5-2,3-5-16 2,6-9 11 0,-5 0 13 0,-6-25 8-2,-4-21-6 3,-6-5 0 2,-6-4-1-5,-10-2 1 0,-8 3-2 3,-6 19-3-2,-11 18 0 1,-2 11-2-2,0 6 5 1,0 23 7 1,-2 24 17 1,-14 17-7-4,0 1-8 3,9-6-1 0,-2-11-6 0,5-14 0-3,4-8-1 4,0-13-1-1,0-7-5 0,4-6-34-3,28 0-63 3,-25-6-94 1,6-14-168-4</inkml:trace>
    </iact:actionData>
  </iact:action>
  <iact:action type="add" startTime="5884">
    <iact:property name="dataType"/>
    <iact:actionData xml:id="d4">
      <inkml:trace xmlns:inkml="http://www.w3.org/2003/InkML" xml:id="stk4" contextRef="#ctx0" brushRef="#br0">16695 1022 372 0,'0'0'120'5,"0"0"-13"3,0 0 12 0,0 0-40-1,0 0 1-1,0 0-9 3,16 84-14-1,-16-8-2-3,0 17-15 3,0 20-5 0,0 7-10 0,0 11 6 0,0-8-16-2,0-14 3 2,-3-13-13 0,1-21 1 1,-6-19-6-3,8-15-1 3,-3-13-5-1,3-11-14-2,0-10-42 0,0-7-26 3,0 0-54-2,0 0-134 0,0-19-67 1</inkml:trace>
    </iact:actionData>
  </iact:action>
  <iact:action type="add" startTime="6249">
    <iact:property name="dataType"/>
    <iact:actionData xml:id="d5">
      <inkml:trace xmlns:inkml="http://www.w3.org/2003/InkML" xml:id="stk5" contextRef="#ctx0" brushRef="#br0">17411 1789 254 0,'0'0'186'7,"0"0"-91"1,0 0 51 0,0 0-42-2,0 0-33 2,0 0-15 0,0 0 4-2,-292 146-13 3,260-114-12-1,3 2 0-1,19 3-4 1,10-4-11-2,0-1-8 3,16 0-6-1,29-9-5-1,2-9-1-1,6-14 0 2,-6 0-4 0,-4-14-5 0,-5-31-4 0,-2-10-3 0,-13-8 8 1,-5-5-1-3,-5 4 1 1,-10 12 7 1,-3 22 0 0,0 19 1-2,0 11-3 1,0 0-5 1,0 22 8 0,-9 24 14 0,-1 9 5-2,5-1-14 2,-3 3-2 0,8-10-1 0,0-5-2-2,0-8-1 1,0-9-3 2,13-8-16-2,10-12-26 0,0-5-83 1,-5 0-169 0,-13 0-209-3</inkml:trace>
    </iact:actionData>
  </iact:action>
  <iact:action type="add" startTime="6686">
    <iact:property name="dataType"/>
    <iact:actionData xml:id="d6">
      <inkml:trace xmlns:inkml="http://www.w3.org/2003/InkML" xml:id="stk6" contextRef="#ctx0" brushRef="#br0">17692 2073 267 0,'0'0'231'4,"0"0"-57"4,0 0 6 0,0 0-64 0,0 0-27 1,0 0-4-4,10-239-15 4,-1 220-15-2,-2 6-16 2,6-2-5-4,-1 5-5 3,17 0-10 0,1 0-7 0,19 0-7-2,2 5-5 2,6 5 0 0,1 0-3 3,1 0-26-7,-2 0-37 6,-14 0-38-4,-36 0-78 2,-1 5-376-3</inkml:trace>
    </iact:actionData>
  </iact:action>
  <iact:action type="add" startTime="10209">
    <iact:property name="dataType"/>
    <iact:actionData xml:id="d7">
      <inkml:trace xmlns:inkml="http://www.w3.org/2003/InkML" xml:id="stk7" contextRef="#ctx0" brushRef="#br0">15670 6710 348 0,'0'0'236'7,"0"0"-108"-1,0 0-31 2,0 0-32 0,0 0-30 1,0 0-19-4,-39 212-4 3,-6-154-8 0,-2 9-1 0,1 12-1-2,5 8-1 2,14 9 4 0,8 2 7 0,6 3 11 1,13 10 12-4,0 6 5 3,6 16-12 2,24 8 2-5,24 2-4 3,-3-5 3 0,5 7-1 1,4 4-1-1,-2 6-6-2,1 8 2 1,-5-1-6 2,-4 1-6-3,-13 0-6 2,-11 3 0 0,-12 2-5 0,-14-5 0-2,0-3-1 2,-1 2 0-1,-36-3 0 1,1 4 0-1,-3-2 1 0,7 2 0 2,-4-2 0-1,0-5 1 3,8-10-2-7,-5-11 2 2,10-14-2 2,-1-17 3 0,10-28-1-3,4-19-1 4,1-18 0-2,9-11 1 0,-4-9-1 0,1 3 0 3,1-4 2-3,2-1-1-2,-8-4-1 3,8-4 0 0,0-6 0 2,0-3-1-5,0 0 2 2,0 0-1 2,0 0 3-1,0 0 1-2,0 0 1 2,0 2-4-1,0-2-1 1,-3 0-5-1,-2 0 2 1,-10-2-1 0,-10-32 0 0,-1-11 3-2,-5-3-1 2,-8-5 2 0,-1-1 2 0,3-2-2-2,7 0 0 1,-3-1-1 1,12 7-2 1,5 12 3-2,8 6-1-1,-4 10-1 3,12 11-3-1,0 2 3-2,0 6 2 1,0 3 5 2,0 0 16-1,0 0 6-2,0 0-3 2,13 17-10 0,3 17 1 0,4 14-6-2,1 11 3 1,5 8-2 2,-5 1 5-1,3-6-2-3,5-7 6 4,-5-4 8-2,0-8-5 2,-6-9 1-3,-3-10-8 2,-5-7 4 0,3-9-1 0,-6-2-1-3,9-3-1 4,2-3 1-2,0 0-2 2,7 0-5-4,7-23 2 4,-2-24-7-1,8-18 6 0,3-13 5-2,8-21 4 2,5-14 0 0,2 4 0 0,2 10-3-1,-3 26-2 0,-23 23-1 1,4 19-10-1,-15 15 0 0,-1 1-4 0,-17 10-9 2,-3 0-75-1,0 1-93-2,0 4-89 1,-3 0-198 2</inkml:trace>
    </iact:actionData>
  </iact:action>
  <iact:action type="add" startTime="12270">
    <iact:property name="dataType"/>
    <iact:actionData xml:id="d8">
      <inkml:trace xmlns:inkml="http://www.w3.org/2003/InkML" xml:id="stk8" contextRef="#ctx0" brushRef="#br0">13120 6457 391 0,'0'0'222'9,"0"0"-129"-2,0 0 64-1,0 0-30 4,0 0-35-4,0 0-9 2,0 0-8-2,-736 74-8 2,514-63-18 0,-8-6-13 0,-8-5-20-2,4 0-1 4,23 0-4-3,17 0-5 1,25 0-2-2,29 0-2 2,19 0-2-1,21 0 0 2,8 12 3-3,21 5-2 2,13 0 0 0,16-9 0 0,14 0-1-3,18-4 0 3,10-4-1 1,0 0 1-1,7 0 0-3,50 0 9 4,30 0 1-1,48 0-5 0,28 0-5-2,55 0 4 1,25 7-2 2,20 14 3-2,-5 1 0-1,-5 3 0 2,-22-6 0 1,-17 1 4-1,-17-9-2-2,-23-5 1 2,-3-6 7 0,-23 0-7 0,-7 0 2-2,-28 0 3 2,-29-19 1 0,-23-4-4-1,-19 1 0 0,-20 5-1 1,-11 4-7-1,-11 6-1 1,0-3-1-2,-19 10-6 3,-54 0 6-1,-39 0 5-1,-40 0 5 0,-27 0 4 1,-22 0 1 0,-43 0-1-1,-21 0 4 0,-25 0 3 1,9 0-7 0,33 0-11 0,26 0 2-2,41 0-5 1,29 0 1 1,48 0-1 1,24 0 0-3,35 0 0 2,19 0 2 0,16 0-2 0,10 0-3-2,0 0 3 1,40-9 1 2,41 0 2-2,40 0-3-1,40 4-3 2,39 0-4 0,20 5 0 1,-16 0 4-2,-9 0 3 0,-39 0 2 1,-31 17-1 0,-28-2 0-2,-33 0-1 2,-28-3 0 0,-20-4-2-1,-16-3-23 0,0 1-91 0,-33-3-70 1,-11 0-92 1,-8-1-714-3</inkml:trace>
    </iact:actionData>
  </iact:action>
  <iact:action type="add" startTime="13561">
    <iact:property name="dataType"/>
    <iact:actionData xml:id="d9">
      <inkml:trace xmlns:inkml="http://www.w3.org/2003/InkML" xml:id="stk9" contextRef="#ctx0" brushRef="#br0">11359 6697 362 0,'0'0'108'7,"0"0"7"1,0 0-22-1,0 0-25 0,0 0-11 1,0 0 2 1,0 0-5-2,-223 869-9-1,205-724-1 3,-5 8 0-1,7 6-9-2,5 3-3 2,-5 1-4 2,0 0 1-3,-2 9-6-1,-2 11 3 2,10 9-8 0,-8 6-3 0,3 4 0-3,7-7 4 4,-8-10-9-1,-4-8 2-3,3-11 0 4,-2-8-5 0,-6-12 3-2,2-17-3 1,-7-6 2-2,6-10-5 2,-6-2 2 1,1-14 2-2,9-7-2-1,-4-17 2 2,10-22-1 0,4-17 1 0,7-17-7-3,3-14 2 4,0-3-1-2,0 0 2 0,0 0 7-1,0 0 3 2,0 5-5 1,0-2 1-1,0 7-1-2,0 2-5 2,-6 5-1-1,6-7 0 2,0-1 5-4,0-3-5 3,0-3 3 1,-4 3-1-1,4 5-3-3,0 3 1 3,-3 15-1 0,1 7-1 1,-9 5 0-3,11 4 3 2,0-4-3 0,0-11 3-1,0-5 1 0,0-8 4 0,0 0-5 2,0-3-3-2,0-1-1 0,-3 0 0 1,3-3-1 0,0-3 2-1,0-6-1 0,0-1 2 1,0 0-1 0,0 0-1 0,0 0-1-3,0 0 0 3,0 0 1 1,0 0 0-2,0 0-1 0,0 0 1 1,0 0-5-1,0 0 0 2,0-21 0-3,-12-13 4 2,-5-8 2 0,-15-7-1 0,-6-6 0-3,-5-13 1 3,-1-5-2 0,1-5-4 0,5-7 3-1,3 4-5 0,11 10 4 2,8 9-3-3,6 18 6 2,10 12-3 0,0 17 1-1,0 5-2 2,0 10 4-3,0 0 9 1,0 0 15 1,0 19 8-1,0 21-23 0,13 14-1 1,7 10-6 0,13 13 7-1,-5 0 5 1,8 8 6 0,3-10 6 0,-1-1-1 0,-5-13 7-2,-5-6-3 2,-2-13 2 0,-9-11-11-1,4-15 5 0,-8-6 1 0,-8-10-1 2,11 0 1-1,6 0-3-2,6-26 0 2,19-23-18 0,-6-12 7 0,0-10 1-2,-1-1 1 1,-9 3 0 2,1 12-5-1,-8 5-6-2,-6 13-1 2,-2 9-2 0,4 5-3 0,-10 1-15-2,16 5-75 2,0 2-75 0,-21 17-92 0,-1 0-138-2</inkml:trace>
    </iact:actionData>
  </iact:action>
  <iact:action type="add" startTime="15166">
    <iact:property name="dataType"/>
    <iact:actionData xml:id="d10">
      <inkml:trace xmlns:inkml="http://www.w3.org/2003/InkML" xml:id="stk10" contextRef="#ctx0" brushRef="#br0">11256 16317 439 0,'0'0'246'6,"0"0"-173"3,0 0 52-1,0 0-19-1,0 0-23-1,0 0-5 2,0 0 7 1,-810-7-9-4,639 7-14 4,3 18-12-2,-2-8-11 1,6 2-19-1,13-4-2 2,1 1-11 0,19-1-5-2,14-2-2 1,17 7 0-2,19 0-1 2,21-6-1 0,27-4-2 0,13-3-7-3,20 0-10 5,0-25-19-5,37-12 37 4,27 7 3-3,16 13 1 1,30 7-1 2,20 10 5-3,28 0-2 2,5 15-1 0,8 14 0 0,-10 1 4 2,0 1-1-6,5-3-4 4,5-5 2 0,0-9 3 0,-7-2 0-3,-6-7-1 4,-4-2 4-1,-14-3 2 0,-14 0-4-1,-24 0 12 0,-19 0-5 1,-25 0-2 0,-18 0 3-2,-20 0 8 2,-20 0 3 0,0 0-19-1,-7 0-7 0,-67 5 0 1,-50 7 0 0,-53 1 10 0,-25-4 11-2,-25-6 6 2,-11-3 6 0,2 0-5-3,18 0-10 4,17 0 2-2,21 0-6 2,18 0-6-2,15 0-5 0,14 5-3 1,33 9 0 0,27-2 0-1,18-1 0 0,22-9 0 1,24-2-2 0,6 0 2-1,3 0-5 0,0 0-4 0,0 0 9 2,25-4 1-2,19-5 5 0,19 3-4 0,37 3 4 2,37 3-4-1,31 0 2-3,26 0-4 3,7 0-3 1,-5 0 0-2,-15 0 2-1,-13 0 1 3,-11 0 0-1,-15 0 1 0,-13 0 2-3,-19 0-1 3,-26 0-1 1,-26 0-1-3,-26 0 3 2,-23 0-2-1,-6 0-1 1,-3 0-3 1,-5 0-4-3,-74 0 0 2,-39 0 7 1,-61 0 0-2,-26 0 0-1,-33 0 2 2,-2-5 7 1,-2-17-2-4,11 2 3 3,20 6-3-1,27 8-7 2,27 6 0-3,45 0-2 2,24 0 1-1,27 0-2 2,29 0 3-2,16 0 0 0,13 0-3 1,3-3-1 0,0-16-3-3,48-7 7 3,32-4 1 1,36 4 4-1,33 8 0-1,51 10-1 0,18 3-1 1,6 2-3 0,0 3-4-2,-27 0 2 1,-23 0 2 2,-34 0 0-1,-19 0 4-1,-21 5-3 0,-15 10 2 1,-8-1-1 0,-15-3 0-2,-20 0 0 2,-23-3-1 0,-6-2 8 0,-13 6-3-2,-29 10-3 1,-72 9-3 2,-66 2 0-1,-58-4 0-1,-28-16 11-1,12-9 18 2,15-4 10 1,23 0-16-4,25-6-4 3,24-19-13 1,35 3-6-1,41-4 0-2,34 9 0 2,18 3 0 0,25 0-3 0,1 3-5-2,0-4 8 2,9 2 0 0,27 4 0 0,20 1-2-3,27 8-3 3,32 0-4 0,35 0 1 1,31 19-7-1,30-5-6-3,0-14-1 3,7 0 4 0,-5 0 14-1,-33 0 4 1,-36-7 0 1,-39 3 1-2,-44 4 2 1,-21 0-3-2,-25 0-1 2,-15 0-11 0,0 0-32-1,-39 23-41 0,-34 5-27 1,-15-6-38-1,34-16-48 1,0 0-113-2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1-03T23:46:0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96">
    <iact:property name="dataType"/>
    <iact:actionData xml:id="d0">
      <inkml:trace xmlns:inkml="http://www.w3.org/2003/InkML" xml:id="stk0" contextRef="#ctx0" brushRef="#br0">14036 10442 4 0,'10'34'588'107,"-10"-23"-421"-107,2-5-53 0,-2-6-33 0,0 0-50 0,0 0-15 1,0 0 14-1,0 0 10 1,0 0 8-1,0-14-1 0,0-14-3 0,9-9-7 0,-7-8-14 0,-2-8-2 0,0-8-8 0,0-3-5 0,0 2-3 0,0 1-2 0,0 11-1 0,0 6-1 0,3 2 1 0,-1 5-2 0,1 0 1 1,7 1-1-1,0 5 1 0,3 2-1 0,3 10 2 0,-9 10-1 0,11 5 0 0,-11-1 1 1,9 5 1-1,7 0 0 0,-6 0 1 0,4 0 0 0,2 0 0 0,0 12-2 16,3 5 3-16,-8-4 1 0,-4 6-2 0,5-2 1 1,-2-7-3-1,-4 5 0 59,-5-2 0-58,-6 4 0-1,10 0-1 0,-10 5 2 17,-2 0 2-17,0 4 3 25,0 0-1-25,0-4-2 23,0 6-2-23,-14 3 0 0,-6 5 2 0,-4-2-3 0,-16-6-1 1,7-4-1-1,-8-11 0 0,-1-6-1 2,11-3 1 85,-3-4-1-62,14 0-1-25,4 0 0 0,6-4-5 13,8-6-4 9,2 0-35-22,0 0-64 0,0 2-22 0,0 8-68 0,2 0-308 0</inkml:trace>
    </iact:actionData>
  </iact:action>
  <iact:action type="add" startTime="4702">
    <iact:property name="dataType"/>
    <iact:actionData xml:id="d1">
      <inkml:trace xmlns:inkml="http://www.w3.org/2003/InkML" xml:id="stk1" contextRef="#ctx0" brushRef="#br0">14506 10310 366 0,'0'0'149'1,"0"0"-21"-1,0 0-1 0,0 0-40 0,0 0-15 0,0 0-30 50,13 0-14-49,-13 0-6-1,0 0 8 0,0 0 9 0,-10 12-1 0,-13 7-6 0,2 3-8 50,1 1-14-50,0 2-6 0,-3-1-1 0,7-4-3 0,1-1 1 0,12 0-1 1,3-5 0 78,0 0-2-79,0-3 0 0,20-7-3 1,14-4 1-1,-11 0 0 0,13 0 0 0,-11-15 4 0,-2-15-2 0,-3-6 1 0,-7-1 0 61,-7 3 0-61,-6 6-4 0,0 11-14 0,0 10-7 0,0 7 8 0,0 0 12 0,0 25 6 0,0 19 2 43,0-5 0-43,0-3 2 1,0-8 0-1,0-6-2 0,0-7 0 0,0 0-1 41,13-7-1-41,-4-6-3 0,7 1-11 0,3-3-31 0,-15 0-31 0,9 0-85 60,-13 0-134-60</inkml:trace>
    </iact:actionData>
  </iact:action>
  <iact:action type="add" startTime="5234">
    <iact:property name="dataType"/>
    <iact:actionData xml:id="d2">
      <inkml:trace xmlns:inkml="http://www.w3.org/2003/InkML" xml:id="stk2" contextRef="#ctx0" brushRef="#br0">14726 10598 251 0,'0'0'333'1,"0"0"-124"-1,0 0-80 0,0 0-49 36,0 0-31-35,0 0-17-1,5-147-10 0,-5 121-13 0,11 2-4 50,-2 1-2-50,7 6-1 0,4 6 1 0,0 0-1 0,9 9 2 0,-1-3-2 35,-5 5 1-34,0 0-3-1,-2 0 1 0,-4 0-1 0,-5 0-15 69,-5 0-47-69,-7 0-78 0,0 5-261 0</inkml:trace>
    </iact:actionData>
  </iact:action>
  <iact:action type="add" startTime="5574">
    <iact:property name="dataType"/>
    <iact:actionData xml:id="d3">
      <inkml:trace xmlns:inkml="http://www.w3.org/2003/InkML" xml:id="stk3" contextRef="#ctx0" brushRef="#br0">15141 10381 345 0,'0'0'137'2,"0"0"-64"-2,0 0 19 20,0 0-24-19,0 0-32-1,0 0 7 35,0 0 6-35,-136 115-15 1,121-92-8-1,12-6 6 0,3-1-8 45,0-7-12-44,0-1-9-1,0-3-3 0,25-1-8 0,10-4 6 0,-14 0 1 38,0 0 1-38,-3-9-1 0,0-21-1 0,-11-10 2 0,5 3-1 66,-11 13 0-65,-1 9 1-1,0 15 1 0,0 0 1 0,0 17 3 1,0 19-3-1,0 1 2 0,0-7-3 0,0 1 0 50,-1-11-1-50,1-6-7 0,0-8-33 1,0-6-27-1,0 0-90 0,0-6-101 0,0-11-134 5</inkml:trace>
    </iact:actionData>
  </iact:action>
  <iact:action type="add" startTime="6040">
    <iact:property name="dataType"/>
    <iact:actionData xml:id="d4">
      <inkml:trace xmlns:inkml="http://www.w3.org/2003/InkML" xml:id="stk4" contextRef="#ctx0" brushRef="#br0">15345 9848 376 0,'0'0'131'1,"0"0"-53"1,0 0 30 46,0 0-39-48,0 0-27 0,0 0-10 0,-36 227-4 0,27-158-2 0,-5 2 2 41,1-1 2-41,8-1-4 0,-5-12-14 0,0 0-7 0,7-16-5 1,2-11-4 61,1-13-25-62,0-17-48 0,0 0-63 0,0 0-106 0,0-20 22 0</inkml:trace>
    </iact:actionData>
  </iact:action>
  <iact:action type="add" startTime="6412">
    <iact:property name="dataType"/>
    <iact:actionData xml:id="d5">
      <inkml:trace xmlns:inkml="http://www.w3.org/2003/InkML" xml:id="stk5" contextRef="#ctx0" brushRef="#br0">15470 9878 355 0,'0'0'114'0,"0"0"-35"52,0 0 15-51,0 0-14-1,0 0-36 0,0 0 3 0,0 0-1 0,-61 547-13 0,58-481-22 88,-4-16-8-87,1-18-3-1,6-11-10 0,0-15-39 0,0-6-85 0,0 0-137 0</inkml:trace>
    </iact:actionData>
  </iact:action>
  <iact:action type="add" startTime="6704">
    <iact:property name="dataType"/>
    <iact:actionData xml:id="d6">
      <inkml:trace xmlns:inkml="http://www.w3.org/2003/InkML" xml:id="stk6" contextRef="#ctx0" brushRef="#br0">15529 10493 363 0,'0'0'156'2,"0"0"-19"73,0 0-33-74,0 0-48-1,0 0-28 0,0 0-15 0,138-156-9 0,-138 135-4 0,0 10-1 0,0-1-7 0,0 7-1 0,-17 5-6 56,-7 0-20-54,1 0-6-2,-7 0 3 0,7 22 26 0,2 18 12 0,4-1 2 0,11 1 6 1,2-1 10 47,4-8 7-48,0 0-4 0,0-9 0 0,7-1-10 0,10-8-8 0,9-5-3 41,8-4-3-41,-7-4-9 0,10 0-27 0,0-12-63 0,-31-1-45 0,4-4-68 67</inkml:trace>
    </iact:actionData>
  </iact:action>
  <iact:action type="add" startTime="7149">
    <iact:property name="dataType"/>
    <iact:actionData xml:id="d7">
      <inkml:trace xmlns:inkml="http://www.w3.org/2003/InkML" xml:id="stk7" contextRef="#ctx0" brushRef="#br0">16032 9835 398 0,'0'0'139'6,"0"0"-16"54,0 0 4-59,0 0-42-1,0 0-16 0,0 0-22 0,-68 228-1 0,48-135-8 0,-3 8-9 0,-3-1-10 38,15-2-10-38,-6-14-7 0,1-18-2 0,15-16-13 0,-5-16-33 41,6-11-48-41,0-23-105 0,0 0-273 0</inkml:trace>
    </iact:actionData>
  </iact:action>
  <iact:action type="add" startTime="8186">
    <iact:property name="dataType"/>
    <iact:actionData xml:id="d8">
      <inkml:trace xmlns:inkml="http://www.w3.org/2003/InkML" xml:id="stk8" contextRef="#ctx0" brushRef="#br0">14506 11208 382 0,'0'0'181'2,"0"0"12"-2,0 0-45 0,0 0-40 0,0 0-41 0,0 0-3 0,0 0-2 0,19 217-16 2,-19-143-11 68,0 0-6-69,0-5-11-1,0-6-14 0,0-13-3 0,0-13-2 0,0-14-14 0,0-19-33 0,1-4-41 0,18-2-36 3,1-40 2 86,-2-12-49-89,-15 21-129 0</inkml:trace>
    </iact:actionData>
  </iact:action>
  <iact:action type="add" startTime="8496">
    <iact:property name="dataType"/>
    <iact:actionData xml:id="d9">
      <inkml:trace xmlns:inkml="http://www.w3.org/2003/InkML" xml:id="stk9" contextRef="#ctx0" brushRef="#br0">14864 11069 385 0,'0'0'236'1,"0"0"-49"-1,0 0-45 0,0 0-43 0,0 0-20 0,0 0 14 0,-155 34-11 0,85-21-10 0,-1-3-14 0,9-5-24 45,1-3-10-44,4 2-11-1,14-2-9 0,-1 5-4 0,11 1-6 0,9 2-40 43,5 6-77-43,19-11-85 0,0 3-164 0</inkml:trace>
    </iact:actionData>
  </iact:action>
  <iact:action type="add" startTime="8930">
    <iact:property name="dataType"/>
    <iact:actionData xml:id="d10">
      <inkml:trace xmlns:inkml="http://www.w3.org/2003/InkML" xml:id="stk10" contextRef="#ctx0" brushRef="#br0">14823 11780 451 0,'0'0'225'2,"0"0"-106"-2,0 0-28 0,0 0 0 0,0 0-16 39,0 0-1-38,3-67-8-1,-3 42-19 0,0-1-11 0,0 1-12 0,0-5-9 66,5-2-7-66,11-1-8 0,1-2 0 0,2 4-2 0,1 7-8 0,0 4-10 0,4 12-7 0,-4 8-10 0,0 0-11 41,0 5-24-41,4 20-55 0,-14-10-154 0,-4-4-386 0</inkml:trace>
    </iact:actionData>
  </iact:action>
  <iact:action type="add" startTime="9279">
    <iact:property name="dataType"/>
    <iact:actionData xml:id="d11">
      <inkml:trace xmlns:inkml="http://www.w3.org/2003/InkML" xml:id="stk11" contextRef="#ctx0" brushRef="#br0">15293 11595 440 0,'0'0'139'1,"0"0"15"-1,0 0-53 0,0 0-48 0,0 0-7 0,0 0-3 0,-186 76-11 0,166-46-13 0,1 2-3 0,11-2 2 0,-1 4-4 4,9-6-2 41,0-8-7-45,10-9-2 0,20-11-3 0,10 0-1 0,0 0 1 36,-2-22-1-35,-6-17 1-1,-8-6 0 0,-8-6 0 0,-8-3-1 0,-4 4-1 47,-4 10 1-46,0 12-1-1,0 14 0 0,0 12 1 0,0 2 1 0,0 0 0 97,-4 16 2-96,-1 25 2-1,-6 8-4 0,9 10 6 0,2 0 4 0,0 1 3 0,0-10-4 0,0-14-8 0,0-14-1 0,0-12 0 0,0-10-27 0,13 0-48 0,5 0-73 4,-11-17-166 55</inkml:trace>
    </iact:actionData>
  </iact:action>
  <iact:action type="add" startTime="9681">
    <iact:property name="dataType"/>
    <iact:actionData xml:id="d12">
      <inkml:trace xmlns:inkml="http://www.w3.org/2003/InkML" xml:id="stk12" contextRef="#ctx0" brushRef="#br0">15361 11873 501 0,'0'0'212'1,"0"0"-116"-1,0 0-19 0,0 0-26 0,0 0-23 76,0 0-2-75,48-211-4-1,-44 186-4 0,8 13 1 0,-8 11 2 0,-4 1-3 0,12 0-9 0,-3 0 1 0,-4 5-6 0,5 22-4 64,-7 5-5-64,2-2-5 0,3-8 4 1,-6 1-8-1,5-3 4 0,-4-3-1 0,3-2-11 0,1-11-21 1,-1-4-78 87,-6 0-154-88,1 0-273 0</inkml:trace>
    </iact:actionData>
  </iact:action>
  <iact:action type="add" startTime="10035">
    <iact:property name="dataType"/>
    <iact:actionData xml:id="d13">
      <inkml:trace xmlns:inkml="http://www.w3.org/2003/InkML" xml:id="stk13" contextRef="#ctx0" brushRef="#br0">15863 11527 420 0,'0'0'186'1,"0"0"-56"-1,0 0-35 43,0 0-39-43,0 0-37 0,0 0-12 0,-198 60-2 0,167-44-2 0,10-2 1 86,17-2 8-86,1 1 16 0,3 1 2 0,0 4-10 0,3 1-13 0,22 4-4 0,4 1-3 0,-5-1 1 0,-5 1 0 0,-12-6 8 0,2-1 3 2,-9 0-8 55,0 0-3-57,0-5-1 0,-12-4-2 0,-8-3-5 0,-16-2-12 0,5-3-27 0,-2 0-49 6,24 0-106 66,-2 0-240-71</inkml:trace>
    </iact:actionData>
  </iact:action>
  <iact:action type="add" startTime="10500">
    <iact:property name="dataType"/>
    <iact:actionData xml:id="d14">
      <inkml:trace xmlns:inkml="http://www.w3.org/2003/InkML" xml:id="stk14" contextRef="#ctx0" brushRef="#br0">15867 11980 379 0,'0'0'126'1,"0"0"-13"-1,0 0-7 0,0 0-36 0,0 0-14 0,0 0-13 52,-36 261-6-52,33-256-15 0,3-5-16 0,0 0-4 0,0-36 5 0,0-20 12 0,0-11-9 54,6-8-8-54,11-7 0 0,3-9 0 0,-7-2-2 0,-7 9 0 0,-4 17-1 0,9 18 1 5,-6 19 1 60,-3 11 0-64,12 13-2-1,-4 6-1 0,4 0 1 0,2 2-2 0,4 21-6 0,-1-1 4 0,-7 8 5 0,4 0 0 42,-3 4 1-41,-12 8 1-1,-1-6 2 0,0-2-1 0,0-7 0 2,0-6-2 53,-17-11-1-54,-16-4-2-1,9-6-4 0,0 0-14 0,5 0-76 0,15-3-117 0,1-7-136 4</inkml:trace>
    </iact:actionData>
  </iact:action>
  <iact:action type="add" startTime="11003">
    <iact:property name="dataType"/>
    <iact:actionData xml:id="d15">
      <inkml:trace xmlns:inkml="http://www.w3.org/2003/InkML" xml:id="stk15" contextRef="#ctx0" brushRef="#br0">16187 11637 386 0,'0'0'207'1,"0"0"-78"-1,0 0-38 0,0 0-46 0,0 0-26 0,0 0 1 0,-139 151 6 0,135-117 8 0,-5-5 3 52,9-7-7-51,0-6-10-1,16-9-3 0,22-5-14 0,5-2-3 0,-2 0-1 0,-9-25-1 84,-21-20 0-83,2-8 0-1,-13-4 0 0,0 8-3 0,0 5-12 0,0 14-19 1,0 10-15-1,0 13-9 0,0 7-31 0,0 0-78 0,0 0-98 1</inkml:trace>
    </iact:actionData>
  </iact:action>
  <iact:action type="add" startTime="11254">
    <iact:property name="dataType"/>
    <iact:actionData xml:id="d16">
      <inkml:trace xmlns:inkml="http://www.w3.org/2003/InkML" xml:id="stk16" contextRef="#ctx0" brushRef="#br0">16187 11637 280 0</inkml:trace>
    </iact:actionData>
  </iact:action>
  <iact:action type="add" startTime="11314">
    <iact:property name="dataType"/>
    <iact:actionData xml:id="d17">
      <inkml:trace xmlns:inkml="http://www.w3.org/2003/InkML" xml:id="stk17" contextRef="#ctx0" brushRef="#br0">16187 11637 280 0,'126'168'164'0,"-126"-168"-75"1,0 0 65 0,0 0-24-1,0 0-26 0,0 0-12 0,15-180-13 0,-15 167-18 0,0 4-13 0,1 6-16 82,2 1-18-81,10 2-7-1,-3 0-7 0,8 0-1 0,11 0-23 0,3 0-18 0,7 2-15 1,-1 6-23-1,1-1 9 0,-15-5-6 0,-5-2-19 54,-19 0-91-54,0 0-128 0</inkml:trace>
    </iact:actionData>
  </iact:action>
  <iact:action type="add" startTime="11624">
    <iact:property name="dataType"/>
    <iact:actionData xml:id="d18">
      <inkml:trace xmlns:inkml="http://www.w3.org/2003/InkML" xml:id="stk18" contextRef="#ctx0" brushRef="#br0">16683 11300 104 0,'0'0'180'2,"0"0"-115"-2,0 0 3 0,0 0-2 0,0 0 1 0,0 0 34 0,0 0 22 45,12-18-43-44,-12 45-14-1,0 0-11 0,0 10-26 0,0 10-8 0,0 9-7 41,0 14 0-41,0 13-2 0,0 1 5 0,0-2-2 0,0-9-3 0,-2-17-9 89,2-20-3-88,0-16-4-1,0-12-22 0,0-5-28 1,0-3-43-1,0 0-24 0,0-11-101 0,0-11-25 0</inkml:trace>
    </iact:actionData>
  </iact:action>
  <iact:action type="add" startTime="11978">
    <iact:property name="dataType"/>
    <iact:actionData xml:id="d19">
      <inkml:trace xmlns:inkml="http://www.w3.org/2003/InkML" xml:id="stk19" contextRef="#ctx0" brushRef="#br0">16856 11507 457 0,'0'0'261'2,"0"0"-93"-2,0 0-82 0,0 0-17 0,0 0-1 0,0 0-25 0,-189-10-16 0,133 10-23 0,12 0-4 0,6 0-9 43,15 0-78-42,23 0-100-1,0-4-254 0</inkml:trace>
    </iact:actionData>
  </iact:action>
  <iact:action type="add" startTime="12835">
    <iact:property name="dataType"/>
    <iact:actionData xml:id="d20">
      <inkml:trace xmlns:inkml="http://www.w3.org/2003/InkML" xml:id="stk20" contextRef="#ctx0" brushRef="#br0">16470 10788 497 0,'0'0'180'1,"0"0"-48"-1,0 0-55 0,0 0-41 0,0 0-16 2,0 0-6 45,41-185-6-46,-39 114 0-1,10-6 6 0,-3-9-3 0,-1-8-3 0,3-5 0 55,-7-2-2-55,-4-7-5 0,0 10-1 0,0 15 0 0,0 18 0 0,0 22-2 0,0 15-1 41,0 11 3-41,0 12 0 0,9 5 3 0,-8 0 1 1,-1 0-2-1,0 8-1 54,0 24 0-53,0 3 0-1,-13 2-1 0,-4 0 0 0,-2 2 0 0,7-2 0 0,-4-4 1 4,-1-2-1 33,13-8 0-36,-8-6 0-1,9-7 1 0,2-6-1 0,1-4-1 63,0 0 0-62,0 0-2-1,0-12 2 0,0-7-1 0,0-4 2 0,13 1-1 0,-6 2 1 0,6-2 0 1,4-3 0 37,-9 0 1-37,8-1-2-1,-6-1 2 0,6 9-1 0,-2 1 1 44,2 5 2-44,-6 4 0 0,6 8 3 0,-12 0 12 0,10 0 0 39,-7 20-12-38,6 12-1-1,-9 8 0 0,3 11-2 0,2-1-1 0,-2-4-2 66,-7-9-1-65,0-15 0-1,0-14-15 0,0-2-46 0,0-6-112 0,0 0-195 0</inkml:trace>
    </iact:actionData>
  </iact:action>
  <iact:action type="add" startTime="17447">
    <iact:property name="dataType"/>
    <iact:actionData xml:id="d21">
      <inkml:trace xmlns:inkml="http://www.w3.org/2003/InkML" xml:id="stk21" contextRef="#ctx0" brushRef="#br0">20800 13495 276 0,'0'5'198'1,"0"-5"-38"-1,0 0-10 0,0 0-64 0,0 0-24 0,20 0-11 0,8-5 5 2,11-7-4 46,3-8-2-47,13 2-9-1,6-8-5 0,11-4-3 0,9-2 5 0,11-5 1 44,11-1-9-44,4-3-7 0,-3 2-7 0,-1 1-2 0,-1 6 0 0,-2 0-2 38,0-1-6-37,-3-3 0-1,0-6-3 0,9-12-2 0,0-2-1 97,9-5 1-96,1-1-1-1,-14 6 0 0,2 7 2 0,-11 4 1 0,-9 4-1 0,-4 3 2 0,-9 2-3 0,0 3-1 0,12-3 1 0,-7-4 0 0,6-2-1 0,0-1 0 3,-1 9 1 51,-7 10 0-53,-10 7 1-1,-5 5-2 0,-12 1 2 0,-5-4-2 0,7 2 0 0,-10-7 0 9,5-5-1-6,4-5 0 50,5-2 1-52,-6 4 0-1,-7 6 0 0,-6 5 1 0,-8 8 0 0,-9 1-1 42,-4 2 0-41,-6 3-1-1,-7 0 1 0,0 3 0 0,0-3 0 0,0 3-1 0,0 0 1 71,0 0 0-70,0 0 0-1,0 0-1 0,0 0 1 1,-16 0-1-1,-29 0 0 0,-14 6 1 0,-5 5 0 0,-13-5 0 4,3-3 0 50,6-3 0-54,2 0-1 0,14 0 0 0,14 0 1 0,25 0 0 0,3 0-1 0,10 0 1 80,0 0 0-80,0 0-2 1,17 0-5-1,29-3 4 0,14-3 1 0,-4 6 0 0,2 0 2 0,-10 0 2 0,0 0 0 0,-4 13-1 0,-4-3 0 41,-11-1-1-38,-1-4 0-3,-20-2 2 0,-2 2-2 0,-6 0 6 0,0 19 0 83,0 7 4-82,-13 10-10-1,-25 6 0 0,-1-12-1 0,6-4 0 0,5-9-2 0,12-7-8 0,12-7-19 0,1-8-28 0,3 0-58 0,6 0-20 57,11-14-25-57,20-6-203 1</inkml:trace>
    </iact:actionData>
  </iact:action>
  <iact:action type="add" startTime="18328">
    <iact:property name="dataType"/>
    <iact:actionData xml:id="d22">
      <inkml:trace xmlns:inkml="http://www.w3.org/2003/InkML" xml:id="stk22" contextRef="#ctx0" brushRef="#br0">24973 11778 326 0,'0'0'203'45,"0"0"-97"-44,0 0-53-1,0 0 22 0,0 0 23 0,0 0-29 0,0 0-17 38,-177 5-1-38,123 29-9 0,8 8-7 0,5 6 1 0,10 8-7 71,9 3-3-71,19-2-6 1,3-5-8-1,4-15-3 0,48-11-3 0,9-15-6 0,-1-11-6 0,1 0 6 0,-15-37-1 3,-2-13 1 32,-7-12 3-34,-5-9-3-1,-10-1 0 0,-3 1-3 1,-18 7-7 65,-1 9-26-65,0 11-59-1,0 36-103 0,-14 8-433 0</inkml:trace>
    </iact:actionData>
  </iact:action>
  <iact:action type="add" startTime="19341">
    <iact:property name="dataType"/>
    <iact:actionData xml:id="d23">
      <inkml:trace xmlns:inkml="http://www.w3.org/2003/InkML" xml:id="stk23" contextRef="#ctx0" brushRef="#br0">29348 13588 662 0,'0'0'220'1,"0"0"-111"-1,0 0-36 0,0 0-35 0,0 0-14 61,0 0-3-61,0 0 4 0,147-27 12 0,-83-8 11 0,13-5 13 0,3-5-20 0,4 2-8 0,9 2-5 4,-5 4-8 98,9 10-5-102,8 0-8 0,0 6-2 0,6 4-1 0,3-6-1 0,6-3 0 0,8-6 5 0,-3-12-2 1,-7 0-3-1,-5-1 1 0,-14 6-3 0,0 5 1 0,-11 3-1 5,6 4 3 40,6 0-3-45,3 2 1 0,15-9-1 0,-1-2 1 0,3-9-1 0,-17-5-1 42,-6-4-3-42,-24 7 1 0,-5 7 0 0,-16 8 1 0,-3 10 1 2,-2 9 0 48,1-1 1-50,-2 2-1 0,-2 2-1 0,6-5 0 0,0 2 1 0,-3-3-1 1,-6 6 0 70,-6 2 1-71,-13 1-1 0,-11 1-1 0,-4 6 2 0,-5-2 0 0,-2-1-3 0,0 3-3 0,0-2-5 0,0 2 4 44,0 0 6-43,0 0 0-1,0 0-1 0,0 0-4 0,0 0-1 0,0 0-8 61,-28-2 3-61,-14-2 12 0,-26 0 2 0,0 4-2 0,-5 0 1 0,2 0-1 0,11 0 2 0,0 0-2 3,9 0 0 30,24 0-1-33,8 0 1 0,9 0-1 0,10 0 0 56,0 0 1-55,0 0 2-1,0 0-2 0,29 0-17 0,16 0 17 0,11 0 1 0,1 0-1 1,-5 0 3 37,0 15 0-37,-8 4-2-1,-11-1 2 0,-5-1 3 0,-12-4 3 4,-6-1-4 40,-10-4 2-44,0-1 0 0,0-2-2 0,0 3-5 0,0 9-1 35,-23 5-1-35,-8 7 2 0,11-4 0 0,-14 0 1 0,16-3-1 59,0-5-6-58,8-5-21-1,9-9-26 0,1-3-60 0,0 0-27 0,0-3-63 0,14-16-288 0</inkml:trace>
    </iact:actionData>
  </iact:action>
  <iact:action type="add" startTime="20269">
    <iact:property name="dataType"/>
    <iact:actionData xml:id="d24">
      <inkml:trace xmlns:inkml="http://www.w3.org/2003/InkML" xml:id="stk24" contextRef="#ctx0" brushRef="#br0">33485 11965 284 0,'0'0'232'35,"0"0"-150"-34,0 0-41-1,0 0 4 0,0 0 19 2,0 0-15 74,0 0 6-76,-145-10 5 0,92 37-16 0,9 13 0 0,-9 8-5 0,13 8 3 0,3 6-13 0,11-1-6 0,12 4 7 1,14-5-5 42,0-2-10-43,6-2-6 0,34-11-6 0,8-8-2 0,4-15 6 45,-1-16-7-44,0-6-1-1,-12 0 1 0,2-28 0 0,-17-17-1 0,2-9 1 0,-8-5-3 33,-5 4-2-32,-13-2-7-1,0 9-16 0,0 3-62 3,-13 37-84 53,5 3-217-55</inkml:trace>
    </iact:actionData>
  </iact:action>
  <iact:action type="add" startTime="25415">
    <iact:property name="dataType"/>
    <iact:actionData xml:id="d25">
      <inkml:trace xmlns:inkml="http://www.w3.org/2003/InkML" xml:id="stk25" contextRef="#ctx0" brushRef="#br0">28495 18331 612 0,'0'0'188'1,"0"0"-82"-1,0 0-27 3,0 0-41 75,0 0-2-78,0 0 19 0,0 0-2 0,76 0 6 0,-49-2 11 0,4-1-11 1,8-4-14-1,1 7-5 0,5-1-5 0,10-5-5 53,-10 6-5-53,10-3-4 0,-5 0-4 0,-1 0 1 0,2 3 0 0,-2-2 1 0,8-2 2 5,-4 1 1 40,4-2-2-45,-1 5-5 0,2-3-3 0,2 3 1 0,-10-2-1 0,4 2-4 44,-11 0 0-44,1-3 6 0,-3 3-5 0,-1-4 1 0,1 4-4 0,-5 0-1 73,0 0-1-72,0-2-2-1,2 2 0 0,-5 0 3 0,5 0 5 1,1 0-1-1,5 0-1 0,-4 0 3 0,1 0 1 1,0 0-1 52,-5 0-1-52,16 0-5-1,-9 2-1 0,14 2-2 0,1-1-2 0,-4-3 2 0,4 2-1 5,-6 1 3 72,-6 2 0-77,-4-2 4 0,6 3-2 0,0 0-2 0,8-1 0 0,-3 0-2 0,12 5 0 0,-1-3-2 0,-4 0 0 1,10 1 2 59,0-3 0-59,-10-2-2-1,1 1 0 0,-1-4 1 0,-14 0-1 0,5 0 0 0,-8 0 0 1,-2 0 1 3,5 0-1 4,-2 0 2 76,2 0-2-84,-1 0-1 0,2 2 1 0,6 1 0 0,-5-3 0 0,9 0-2 0,2 0 2 0,2 0-5 0,-5 0-1 0,-8 0 3 0,2 0 2 49,-11 0 1-47,1 0 0-2,-5 0 0 0,1 2 0 0,3 10 0 0,-5-11-3 49,3 3-3-48,3 0-2-1,-9-4 1 1,9 0 1-1,0 0 1 0,-4 0 3 0,5 0 0 0,-5 0 0 45,1 2 2-44,-14 0 0-1,1 3 1 0,-6-5-1 0,5 0-4 0,-3 0-4 6,1 0-2 69,-3 0-2-74,-2 0 6-1,-14 0 4 0,5 0-2 0,-7 0-3 0,0 0-3 0,0 0-2 0,0 0 7 0,0 0-5 1,0 0-4 39,-28 0-8-39,-15 0 22-1,-27 0 1 0,-14 0 1 0,-4-7 1 1,-12-4 0 55,0-1-1-51,-10 1 0-5,-8-2-1 0,-9 6 0 0,-10-1 4 0,-3 3-1 0,9-2 0 0,1 7-1 36,5 0 0-35,5 0 0-1,4 0 3 0,12 0 0 1,7 0-4 69,10 0 0-70,5 0-2 0,6-7 2 0,12-2-2 0,0 0 0 0,-1-1 1 0,1 1 0 0,3-2 1 0,2 9-1 40,9-5 0-39,-5 2 0 16,10 0 0-17,-7-7 0 0,7 9-1 41,3-3 0-40,2 3 1-1,-1 3 1 0,2 0 0 0,-10 0 2 0,7 0-4 0,-2 0 4 0,1 0-3 1,2 3-1 32,2 3 0-32,6-3 1-1,5 1-1 0,-8-4 0 67,8 0-1-66,-5 0 1-1,-3 0 0 0,5 0 0 0,-9 0 0 0,3 0-1 0,-2 8-1 0,2-8 0 0,6 0-1 41,-5 0 3-40,-2 2-2-1,6 1 2 0,5-3 0 1,4 2-1-1,2-2 1 71,0 0-3-71,-7 0 0 0,3 0 2 0,5 0 1 0,-6 3 0 0,13 0 0 0,-2-3 1 0,5 4-1 0,7-4-1 2,3 0 1 33,-1 0 0-35,-11 2 1 0,8-2-1 0,-15 8 0 42,-3 1 0-42,-9-1 0 0,6 0-2 0,6-4-12 0,10 1 2 41,2-5 3-40,7 0 8-1,0 0-3 0,0 0-5 0,0 0 1 0,7 0 8 1,8 0 0 70,12 0 2-70,1 0 2-1,11 0-1 0,7 0-1 0,8 0 0 0,7 0 4 0,11 0-1 0,-6-3 5 0,9 3 0 55,5 0-6-53,-8 0 1-2,21 0 0 0,7 0-4 0,-3 0 0 0,-8 0 0 0,-7 0 2 0,-5 0 4 70,-3 0 6-69,-3 0-3-1,4 0-2 0,-1 0-1 0,-3 0-1 0,6 0-4 0,-3 11 1 0,1-6 0 1,-6 7-1 0,7-7-2 41,-8 2 3-41,5-4 0-1,-2 2 0 0,-1 3 5 0,-10 1-2 4,0-1 2 58,1 3-5-61,-2-3-1-1,1-3-1 0,1-5 0 0,-1 8 0 0,-12-8-1 0,4 0 3 0,-11 0 0 46,-5 2 1-45,-10-2-1-1,-4 3-1 0,-2-1 1 0,4 0-1 0,7 2-1 47,7-1 0-46,3 0 0-1,-2-3-1 0,-7 0 2 0,0 5 0 0,-5-5 2 0,5 0 1 38,-4 0-1-37,2 0-3-1,0 0 0 0,8 0 0 0,1 0 0 5,-2 0 2 61,10 0 1-66,-3 0 0 0,-4 0-1 0,-3 0 2 0,-4 0 0 0,-10 0 1 0,0 0 0 0,2 0-2 1,4 0 1 48,-1 0-3-49,5 0 2 0,3 0-2 0,-4 0 1 0,4 0 4 0,-1-5 0 34,-10 5-1-34,-9 0 1 1,-5 0-7-1,-2 0 0 0,-2 0 0 59,3 0 0-58,-7 0 0-1,-3 0 0 0,0 0 0 0,3 0 0 0,-3 0 0 0,0 0 0 0,0 0 0 40,0 0 0-40,0 0 0 0,0 0-16 0,0 0-23 0,0 0-30 43,0 0-39-43,0-3-45 0,0-11-66 0,0 4-71 0,0-3-128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5" units="cm"/>
      <inkml:brushProperty name="height" value="0.055" units="cm"/>
    </inkml:brush>
  </inkml:definitions>
  <iact:action type="add" startTime="6677">
    <iact:property name="dataType"/>
    <iact:actionData xml:id="d0">
      <inkml:trace xmlns:inkml="http://www.w3.org/2003/InkML" xml:id="stk0" contextRef="#ctx0" brushRef="#br0">4659 10018 29 0,'0'0'306'8,"0"0"-150"2,0 0-34-4,0 0-17 0,0 0-8 7,0 0-10-11,0 0-13 7,0-14-18-3,0 14-22 3,0 0 4-2,0 0 3-1,0 0-2 2,6 0 7 0,1 20-12-1,-2 11-18-1,6 6-8 2,-6-4-2 1,-1-8-4-2,-4-11-2 0,0-4 2 0,0-10-4 2,0 0-4-2,11 0 6 0,-2 0 19 1,10 0 7-1,14 0-6 2,-5 0 5-4,5 0 10 4,9 0-14-1,3 0-3-1,9 0-4 1,2 0 4-1,4-10 6 1,6 5 14 1,0-1-10-4,9 3 1 3,-4 3 13 0,-1 0-12 0,-12 0-10-1,-10 0-8 1,-9 0-5-1,-10 0-6 0,-6 0-1 0,-6-6-2 1,-5 1-8 0,15 3-20 0,-2 2-22-2,3 0-21 2,5 0-30 0,-26 2-81-1,6 9-75-1</inkml:trace>
    </iact:actionData>
  </iact:action>
  <iact:action type="add" startTime="7645">
    <iact:property name="dataType"/>
    <iact:actionData xml:id="d1">
      <inkml:trace xmlns:inkml="http://www.w3.org/2003/InkML" xml:id="stk1" contextRef="#ctx0" brushRef="#br0">7236 9996 497 0,'0'0'177'7,"0"0"-74"0,0 0-68 1,0 0-19 0,0 0-5 0,0 0 9-2,28 133 12 3,-28-120 12-2,0-5-2 1,0 3 8-3,0-5-15 4,16-4 0-1,-3 5-10-1,6-7-1 0,-3 0-9 1,13 0-5-1,-2 0-1 2,8 0 4-2,3 0 2 0,2 0 9 1,4 0 3 0,2 0-4 0,8 0-5-1,2 0-2 1,4 0 1-1,5 0 5 0,-1 0-3 1,16-2 2 0,-8-3-4 0,-1 5-4-1,3 0-1 0,0 0 6 1,-3 0 1 0,-9 0-7-2,-8 5-7 3,-9-5-1-2,-9 0-1 1,-4 0-1-1,-4 0 0 0,-4 0 0 2,-4 2 4-2,-1 3 4-2,2-2 10 3,-11 4-2 0,-3-5-10-1,-4-1-3 0,-3-1-3 2,0 4 0-1,0-4-1-1,0 0-2-1,0 0 2 3,0 0-1-2,0 0 0 0,12 0 0 0,-8-29 0 1,0-10 0 0,5-3-1 0,-9 6 1-2,0 5-1 3,0 6-12-2,0 3-23 1,0 2-37-3,0 16-105 4,0 4-127-1</inkml:trace>
    </iact:actionData>
  </iact:action>
  <iact:action type="add" startTime="8897">
    <iact:property name="dataType"/>
    <iact:actionData xml:id="d2">
      <inkml:trace xmlns:inkml="http://www.w3.org/2003/InkML" xml:id="stk2" contextRef="#ctx0" brushRef="#br0">1969 10285 191 0,'0'0'409'7,"0"0"-224"2,0 0-82-3,0 0-54 3,0 0-15-2,0 0 1 0,0 0-5 0,33 125-9 1,-26-110-5 0,-1 8 8 0,2 3 1-2,-6-1-6 2,3-3-6 0,-1 0-8-1,3-8-5 0,-4-5 3 2,2-6-1-2,3-3 5 1,7 0 4-2,11 0-3 2,4 0 2 0,11 0 0 0,-8 0 5-2,5 0-2 2,4 4 1 0,1-3-2 1,2 3 0-4,8-4 8 3,-6 0 0 0,3 0 0 1,-7 0-3-4,2 0-2 3,-1-4-3 1,9-4 2-1,2 3-4-3,-2-4 1 3,6 4 1 0,2-3-6 1,0-1 10-3,-9 5-1 2,2-1 4 0,-8 5 0 0,-1 0 6-2,-6 0-11 3,-1 0-3-2,1 0-2 2,-6 0-2-4,2 3-4 3,-6-1 0 0,1-2-1 0,-4 0-2-2,2 0 4 1,-5 6-1 2,0 1 6-2,-5-3 3-1,-5-4 0 2,-3 0-8 0,-4 0-2 0,1 0-1-2,-3 4 0 3,5-4 0-2,-5 2 0 1,-1-2 2-2,-3 0-3 3,5 0-1-2,-2 0-1 2,2 0 1-3,8 0-3 1,-2-10 1 1,0-22 2 0,2-1 0-1,-7-6 1 0,7 2-1 1,0 2 1 0,-9 4-13-2,4 12-20 2,-5 11-66 0,-3 8-91 0,0 0-166-2</inkml:trace>
    </iact:actionData>
  </iact:action>
  <iact:action type="add" startTime="13450">
    <iact:property name="dataType"/>
    <iact:actionData xml:id="d3">
      <inkml:trace xmlns:inkml="http://www.w3.org/2003/InkML" xml:id="stk3" contextRef="#ctx0" brushRef="#br1">12911 10487 617 0,'0'0'235'6,"0"0"-101"2,0 0 0 1,0 0-26-3,0 0-15 2,0 0-21 1,0 0-11-2,53-8-10-1,-14 8 5 2,1 0-7-1,20 3-2 0,1 2-9 0,18 4-6 2,11-3-5-2,10-4-3 0,22-2-1 0,19 0-6 4,6 0 3-4,13 0 1-1,-2-2 6 3,9 2 10-2,7 0-7 1,7 0-8-2,-2 22-12 2,3-5-3 0,-1-2-4 1,-4-7 1-3,2-6-4 2,-10 1 1 0,-14 1 1-1,-5 1 1 0,7 3 3 1,0 0-1-1,-1-2 1 1,2-6-5-1,6 0 0 0,-3 0-1 2,-3-22-4-2,-25 1-3 3,-18-4 1-6,-20 6 3 5,-27 2 2-2,-11 0 1 0,-29 8 1 0,-11 4 2 2,-8 5-3-3,-9-3 0 0,-9 3-5 2,-52 0 1 0,-46 0 4 0,-50 0 7-2,-49 0-3 2,-37 6-1 0,-38 2-3 0,-31-5-3 1,-10 0 3-3,-1-3 2 1,14 0 2 1,19 0 4-2,15 0 1 3,24 0 3-2,13 0-9 1,18 0-3-2,14 0-5 2,22 22 5 0,17 0-1 0,27 4-2-1,27-5-2 1,19-11 1-1,18-2-1 1,24-5-3-2,16-3 2 2,13 0-2 0,10 0 1 0,13 0-3-2,0 0 8 2,0 0 1 1,0 0 0-2,0 0-2-1,0 0-2 2,39 0 5 0,17-3 1-1,12 3 0 0,22 0 0 2,33 0 0-2,35 0 1 1,47 14-1-2,40-8 0 3,35-6 2-2,1 0 0 1,-16 0-3-2,-23-20 0 2,-29-5-7 0,-32 6 6 2,-21 13-1-5,-24 4 0 2,-23 2-72 2,-1 0-85-2,-111 0-85 0,15 0-135 1</inkml:trace>
    </iact:actionData>
  </iact:action>
  <iact:action type="add" startTime="14911">
    <iact:property name="dataType"/>
    <iact:actionData xml:id="d4">
      <inkml:trace xmlns:inkml="http://www.w3.org/2003/InkML" xml:id="stk4" contextRef="#ctx0" brushRef="#br1">26808 10507 749 0,'0'0'171'8,"0"0"-72"1,0 0-4-4,0 0-27 3,0 0-4 1,0 0 18-2,0 0-23-2,532 25-7 4,-409-25 0-1,18 0 4-1,20 0-6 0,0 0-11 1,0 0-7 0,-2 7-4 0,-10 3-5-1,1 7-4 1,-7 5 1-1,5 4-2 2,6-3 2-4,2-12-5 3,12-9-4 0,6-2-4 1,-6 0-5-4,-14-11-2 3,-24-8 0 1,-12-1 2-2,-2 6 5-1,-7 1 0 1,-1 4-3 2,0 6 0 0,5 3 0-4,-12 0-2 4,6 0-1-1,6 0-1-1,-11 0 2-1,5 0-2 2,-4 0 1 0,-9 0-1 0,-20 0 0-2,-10 0 2 2,-25 0-4 0,-19 0 2 0,-12 0-1-2,5 0 0 2,-3 0-1 0,0 0 0 0,-4 0 1-2,-6-4 1 2,0 4 0-1,0-1-3 2,-22 1-10-3,-62-13-14 3,-57-6 24-2,-50-6 3 0,-32-9 0 1,-22-2 0-1,-20 1 0 2,-17 8 4-2,-12 17 3 0,13 10-3 0,0 0 5 2,1 0-8-2,22 0 1-1,10 16 6 2,34 0-2 1,22 5 0-2,20 0-2 1,31-4 1-2,21-3-4 3,18-6 0-2,23-4-1 0,10-4-2 0,13 0-1 1,17 0 3 0,8 0-1-2,21 0-1 2,6 0 0 0,4-9-5 1,0-5-7-4,0 3-6 4,0-4-2-2,24 13-28 1,16 2-93-2,-20 0-99 2,0 15-165 0</inkml:trace>
    </iact:actionData>
  </iact:action>
  <iact:action type="add" startTime="16865">
    <iact:property name="dataType"/>
    <iact:actionData xml:id="d5">
      <inkml:trace xmlns:inkml="http://www.w3.org/2003/InkML" xml:id="stk5" contextRef="#ctx0" brushRef="#br1">19684 2645 978 0,'0'0'161'8,"0"0"-111"0,0 0 0 0,0 0-39-1,0 0 13 0,0 0 37 1,176-98 17-1,-93 68-13 0,19-1-3 1,13-2-15-1,7 2-11 2,-6 6-3-3,-19 3-4 2,-26 7-10 0,-17 7-1 1,-28 3-4-4,-13 5-6 3,-13 0-6-1,0 0-2 2,0-7-12-3,-49-3-4 2,-25-17 16-1,-32-8 3 2,-16-8-1-3,-2-10 1 3,0 3-1-1,20-1 0 0,8 6-2-3,36 11-6 3,7 12-15-1,29 9-3 2,21 8 13-2,1 5 11 0,2 0 4 1,0 29 3 0,5 41-3-2,34 26-4 2,-1 16 1 0,5 6 1 1,-2 0 1-4,-1-2-1 3,-4-17-1 0,-8-17 0 0,-8-29 0-2,-4-26 0 2,-13-19-1 0,13-8-4 0,1-37-16-2,11-44 18 2,11-40 0 0,-6-25 2 0,-5-14 0-1,-8-1-1 0,-7 21-1 1,-13 31 2 1,0 42 0-4,0 33-1 5,0 28 1-3,0 6 0 0,-20 0 2-1,-16 40 7 2,-15 22 3 0,-7 22 1-1,-11 22 0 0,6 15 7 0,-1 2-8 2,8-4-5-1,8-15-4-1,-1-25-3 0,21-25 0 1,8-18-11 1,4-20-13-4,9-4-35 3,7-2-26 1,0 2-36-2,0-12-77-1,0 0-287 2</inkml:trace>
    </iact:actionData>
  </iact:action>
  <iact:action type="add" startTime="22291">
    <iact:property name="dataType"/>
    <iact:actionData xml:id="d6">
      <inkml:trace xmlns:inkml="http://www.w3.org/2003/InkML" xml:id="stk6" contextRef="#ctx0" brushRef="#br2">2049 7776 489 0,'0'0'264'8,"0"0"-104"-1,0 0-28 0,0 0-26 1,0 0-34 0,0 0 5 0,0 0-30-2,-300 36-10 2,244-21-5-1,-2 0-1 2,-10 7 8-3,7-1 1 1,-2 2 0 2,-1 4-16-1,4 3-10-1,-3-5-5 0,6 2-2 1,4-2-2 0,8-2-1-3,3 4-1 5,0 5 2-3,0 7 4 1,4 7 1-2,-1-1 2 2,-2 0-3 0,1-4-4 0,-1-1-3-2,0-6-2 2,-2-3 0 1,4 0 1-2,2-4 0-1,1 6-1 2,7 4 0 0,0 11 2 0,3 3 0-2,2 5-1 3,8 6 2-2,7-3-3 1,0 3 4 0,6-3-4-2,0-3 0 2,3 1 0-1,0-7 2 0,0 1-2 2,-7 2 0-2,7-5 0 2,0 5 0-2,0-2 1-1,0 1-1 2,0-1-1 0,0 0 1-2,0 3 0 2,28 2 0 0,-5-3 0 0,0-3 0-2,2 1 1 2,2-3-2 0,1-1 2 0,-1 1-1-2,-1 0 0 3,-2-5 0-2,0-4 0 1,-1-2 1-2,-5-10-1 2,5-2 0 0,-3-1 0 0,9-6 1 1,6 6 1-4,1-2 0 4,14 9 4-2,-7 0-4-1,1-6 1 2,-4 0 0 0,-6-5 2 0,-4-6 5-2,6 1-2 2,-2-2 1 0,-3 4-6 0,1 0 1-2,-7 5-2 2,-5-2 1 0,-1-3 1 0,-2-2 2-2,2-7-1 1,2 2 0 1,3 2-2 0,8-7-1-2,0-1 0 2,4-1-1 2,3-3 1-3,-1 2 0-1,-2 1 0 2,3-3 0 0,-7 0-1 1,2 0 0-3,-7 0-1 2,5 0 2-1,-4 0-1 1,1 2 1-2,-5 1-1 3,-3 4 2-2,-1-5-2 2,0 6 0-4,3-2 1 3,-2 0-1 0,2-1 0 0,6 1 0-2,-9 0 1 2,8-1-1 0,1-2 1 1,5 0-2-4,7-3 0 2,7 0-1 2,4 0 1-1,5 0 0-2,-1 0-1 3,-2 0 0-2,-5 0 2 1,5 0-1-2,-6 0 0 2,4 0 2 1,-7 0-2-1,-2 0 0-2,1 0 1 1,-7 0-1 1,0 0 0 1,-10 0 1-4,8 0-2 3,-5 0 2 0,1 0-1 0,9 0 0-2,1 0-1 2,2 0 1 0,2-9 1-1,-4-2-1 2,-6 1-1-3,-2-5 0 2,-1-5 1 0,-4-2-1 0,5-7 0-2,-3-1 1 2,-5-7-2 0,-6 1 1-2,3 1 1 3,-11-3-1-2,-4-2 0 0,4-1 0 3,-6-8 1-5,5 4 0 4,2 3-1-2,0-2 2-1,-4 1-1 2,16 2 0 0,-9-3 0 0,1 2 0 0,2 3 1 0,-8 1-3-1,7-3 3 2,-4 5-1-3,3-1 1 2,-3 3-1-1,2-5 0 1,1-3 0-2,-6-3-1 5,3-6-2-6,-9-2 3 4,5 0 0-4,-6-5-1 4,-2-3 1-1,-1 0 0-1,0-6 0 0,0 2-1 0,-4 1 1 2,-22 3 0-2,3 4-2-1,0-3 3 3,-5 1-4-1,-5-5 4 0,-1-4-2-2,4 0 1 3,-11 6 0-1,-6 4 0 0,-1 1-1-1,-9 2 0 1,-1-1 1-2,-1 1 0 2,-1 5-2-2,8-1 1 3,-2 6 1-1,5 4 1 0,0 1-1-2,4-2 1 2,-1-4-2 0,-4-1 2 1,2-1-2-2,-2 4 2-1,0 2 1 2,0 8-2-1,6 12-1-1,-6 5 1 2,-7 13 0 0,-15 4 4 0,-10 0-1-3,-15 6 2 4,10 11-4-1,3 0-1 1,10-6 0-4,5-2-1 3,12 2 0 0,6-4-2 0,18 10 3-2,0 7-14 2,-1 11-45 0,14 19-77 0,20-24-101-3,0 5-155 4</inkml:trace>
    </iact:actionData>
  </iact:action>
  <iact:action type="add" startTime="24391">
    <iact:property name="dataType"/>
    <iact:actionData xml:id="d7">
      <inkml:trace xmlns:inkml="http://www.w3.org/2003/InkML" xml:id="stk7" contextRef="#ctx0" brushRef="#br2">764 9996 799 0,'0'0'195'7,"0"0"-112"2,0 0-24-3,0 0-36 1,0 0-8 2,0 0 10-1,0 0 8-3,-140 195 11 4,115-155-2-1,5 12-8 0,-6 2-15-2,5 3-2 1,5 4-5 2,-1-3-1-1,1-2-4-3,9-3-3 5,-3 0 4-3,10-1-8 1,0 2 3 0,0-2-1 0,0 7-1-2,0 0 5 3,10 0 5-4,9 3-2 4,5-1 1-2,0 1 4 1,6 0-8-1,0-6 0 0,2-2 0 1,-3-3 2 0,8-4 1-2,2-1 1 2,1-4-3 0,-3-8 1 0,-7-6-4-2,-4-11 3 3,-11-7 8-2,-5-7-6 1,-5 1-4-1,-5-4-4 0,2 3 4 1,-2-1-4 0,0-2 0-2,0 0-1 2,0 0-5 0,0 0 2 0,-12 0-4-2,-27 0 6 2,-10 0 2 0,1-9-2 0,-6-12 2-2,1-5-2 2,-1 1 1 0,5 5-4 0,8 0 1-2,11 8-4 2,7 4 4 0,10 2-6 0,11 5 5-2,-1 1 0 3,3 0 4-2,0 0 3 2,0 0 0-4,0 0 1 3,16 0 5 0,16 24 1 0,9 4 6-2,11 2 14 2,-9-1-2 0,1-4 7 0,-6-8-5-2,-4-5-5 2,-6-7-4 0,-6-2-8 1,-2-3 1-4,7 0-5 4,-5-3-1-2,1-31-7 1,1-8 3-2,-4-12 1 3,0-3 8-2,-15-7 0 2,6-3-3-4,-11 0-8 3,0 1-1 0,0-3-2 1,0 7-3-3,0 10-13 1,0 11-42 2,0 14-61-2,4 27-75-1,12 0-99 2</inkml:trace>
    </iact:actionData>
  </iact:action>
  <iact:action type="add" startTime="27929">
    <iact:property name="dataType"/>
    <iact:actionData xml:id="d8">
      <inkml:trace xmlns:inkml="http://www.w3.org/2003/InkML" xml:id="stk8" contextRef="#ctx0" brushRef="#br0">3849 12557 753 0,'0'0'202'8,"0"0"-103"0,0 0 9-2,0 0-33 1,0 0 1 2,0 0 3-3,0 0-46 1,25 133-2 1,-14-67-15 2,-4-4 3-3,6-1 1-1,-2-5-7 2,-1-6-2 1,-6-13 0-5,3-8-1 6,-1-13-2-3,-3-5-3 2,4-2 6-5,-4-6 0 5,-3 2 3-1,6-5 0 0,1 0-2 0,6 3 3-2,2 2-2 2,2-1-2-1,6 4 3 0,9-2 4 0,2 0 7 1,6 1-4 1,8-1-1-1,-2 1 2 0,11-2 0-2,1 3-5 1,-2-4-1 2,8-3-5-3,0 3-1 2,8-4-2 2,5 0 1-3,-3 0-4 0,5 0-1 1,0 0 8-1,-2-4-2 2,-2 3 1-4,-5-3-1 4,10 4 7-2,-1 0-4 0,3-3-2 0,10 3-2 2,-12 0-2-1,1 0-1 1,-1 0 0-4,-12 0 3 1,-6 0-2 2,5 0 2-2,-16 8-3 2,10 1 2 0,-5-1-4 0,1 1-4 0,2-4 0-2,-1-2 0 2,9-3 0 0,5 0 0 1,1 0 0-4,12 0 0 3,2 0 0 0,2-3 0 0,-1 3 0-3,-7 0 0 3,-10 0 0 1,-1 0 0-1,-22 0 0-2,8 0 0 2,-12 0 0 0,-4 0 0 0,10 0 0-2,-7 6 0 2,1 1 0 1,-8-5 0-2,-4 3 0-1,1-5 0 2,-7 0 0 0,8 0 0 1,2 0 0-4,-6 0 0 3,-1 0 0 1,-1 0 0-2,-4 0 0-1,5 0 0 2,-1 0 0 0,4 0 0-2,-8 0 0 2,-6 0 0 0,1-7 0 0,-2-6 0 0,-7-9 0-2,13-3 0 2,-9-3 0 0,-10 2 0 0,9 7 0-2,-6-1 0 2,-4-3 0 0,7 1-32 0,-3-8-14-2,9-6-27 2,5-9-37 0,2-17-75-1,-19 36-56 1,15-2-123-1</inkml:trace>
    </iact:actionData>
  </iact:action>
  <iact:action type="add" startTime="29961">
    <iact:property name="dataType"/>
    <iact:actionData xml:id="d9">
      <inkml:trace xmlns:inkml="http://www.w3.org/2003/InkML" xml:id="stk9" contextRef="#ctx0" brushRef="#br0">15341 12787 547 0,'0'0'295'8,"0"0"-152"0,0 0-49-2,0 0-1 2,0 0-21 0,0 0-11 0,0 0-11-2,0 98-22 2,-9-51-9 0,5 2 3 0,1-1-11-3,0-4 6 4,3-10-8-1,0-7 5 0,0-4-6-2,0-6-2 2,0 0-4 0,0-6 0 0,0-2-2-2,0-4 0 2,6 1 0 0,15 0 0 0,-2-6 4-3,12 0-2 3,-1 0 6 0,6 0-1 1,-2 5 4-3,-4 1 4 2,11 1-6 0,-2 5 2 1,-1 0 5-1,2-7-1-3,-1 2-8 3,5-7 2 0,1 0-1-1,7 0-3 1,9 0-1-1,-2 0 4 1,2-9 10 0,3 2 6-2,-3 7 5 2,3 0-7 0,-5 0-3-2,8 0-4 2,-17 0-3 0,10 0-8 1,1 0 1-4,3 0-1 3,12 0 0-1,-3 0 1 2,4 0 0-2,4 0 3 1,-7-5 0-1,3 0 4 1,-5-1-3-1,-11 2 2 0,6-1-8 1,-9-3 1 0,8 1-1-2,4 0 2 2,-2-1-1 0,9-1 0 0,3 1 1-2,-4-1 1 2,4 1 0 0,-3 3 0 1,-2-2 5-4,2 2-2 3,13 5-3 1,-10 0-1-2,2 0 0-1,0 0-2 2,-1-3-2 0,3 3 3 0,0-2-3-1,12 2 4 0,-4 0 1 1,-6 0 3 0,9 0-1-2,-10 0-6 2,-4 0 0 0,-4 0 0 0,-6 0-2-2,-2 0 2 3,-5 0-1-1,-5 0-1-1,1 0 0 2,-4 0-2-4,-4 0 2 3,-2 0-4 0,-10 0 2-2,-9 0 1 2,2 0 0 0,-10 0-1 0,2 0 0-2,3 0 2 3,-17 0 0-2,2 0 2 1,-10 0 0-2,-3 0-2 2,0 0 0 0,0 0-4 0,0 0 3-2,0 0-4 3,0 0 4-1,2 0-1-1,-2 0 2-1,0 0 0 2,0 0 1 0,0 0-1 0,0-6-3-2,11-16-1 3,-9-15 0-2,0-17 1 1,1-5 3-1,-3-14-2 1,0 3-3 0,0 1-4-1,0 4-12 0,0 16-25 0,0 7-29 1,0 11-55 0,0 6-31-2,0 25-49 3,11 0-131-2</inkml:trace>
    </iact:actionData>
  </iact:action>
  <iact:action type="remove" startTime="33227">
    <iact:property name="style" value="instant"/>
    <iact:actionData xml:id="d10" ref="#d8"/>
  </iact:action>
  <iact:action type="add" startTime="33238">
    <iact:property name="dataType" value="strokeEraser"/>
    <iact:actionData xml:id="d11">
      <inkml:trace xmlns:inkml="http://www.w3.org/2003/InkML" xml:id="stk10" contextRef="#ctx0" brushRef="#br3">12385 17522 454 0,'0'0'286'14,"0"0"-117"-12,0 0-61 4,0 0-22 1,0 0-38 2,0 0-34-3,7-17-14 2,-7 21-37-1,0 1-87 3,0 3-374-5</inkml:trace>
    </iact:actionData>
  </iact:action>
  <iact:action type="remove" startTime="34037">
    <iact:property name="style" value="instant"/>
    <iact:actionData xml:id="d12" ref="#d9"/>
  </iact:action>
  <iact:action type="add" startTime="34046">
    <iact:property name="dataType" value="strokeEraser"/>
    <iact:actionData xml:id="d13">
      <inkml:trace xmlns:inkml="http://www.w3.org/2003/InkML" xml:id="stk11" contextRef="#ctx0" brushRef="#br3">24945 17517 605 0,'0'0'231'12,"0"0"-106"-11,0 0-88 9,0 0-37-3,0 0-24 2,0 0-100-4,0 0-156 3</inkml:trace>
    </iact:actionData>
  </iact:action>
  <iact:action type="add" startTime="37161">
    <iact:property name="dataType"/>
    <iact:actionData xml:id="d14">
      <inkml:trace xmlns:inkml="http://www.w3.org/2003/InkML" xml:id="stk12" contextRef="#ctx0" brushRef="#br0">3616 15664 249 0,'0'0'311'7,"0"0"-116"2,0 0-74-1,0 0-33 0,0 0-17-2,0 0-6 2,0 0 4-1,18-8-10 1,-18 16-1-2,8 22-25 2,-5 5-11 0,-1 4-4 0,0-3-10-1,1-3-2 1,1-4-2 0,5-7-1-1,1-4 0 0,4-4 1 1,5-3 3 0,5-5 4-2,6-3-3 2,5-3-4 0,10 0-1 0,-2 0 4-1,9 0 4 2,8 0-1-3,9 0-1 2,2-17-3 0,6-3 5-2,4 1 0 2,8-1 0 0,-5-3-3 0,0 6 0-1,-3 0 4 0,-1 6 2 1,-8 6 4-2,1-1-4 2,-2 0-5 0,-2 3-3 0,11 3 0 0,-5 0 2-2,4 0-4 2,-4 0 4 0,-10 6 1-1,-1 14 7 0,-4 2-7 1,-7 1 3 0,-2-1-2 0,-2 0 0-3,-8-2-3 5,-2 9-1-3,-9-2 1 1,-8 8-3-2,-2-1 1 2,-4-2 0 0,-13 0-5-2,6-14 0 2,-8-2-1 0,-1-8 1 0,0-8-3 0,0 0-3-2,3 0-7 2,2 0-3 1,-2-7-5-2,-1-10 21-1,9 2-1 2,-4-2 1 0,10-1 0-1,2 4 0 1,6-3 2-1,7 4 0 1,8 5 3-2,8-1-4 3,11 9 4-2,11 0-4 1,1 0 3-2,9 0-2 3,1 0 1-1,16 0-2 0,3 0 3-3,4 12 0 3,17 5-1 1,8 1 3-2,0-4-2 1,4-1-2-2,-2-8-1 2,-10-3 7 0,16 4-4-1,-1 3 7 0,-9-1 1 1,4-1-3 0,-24 1-1-2,-17-8 0 2,-19 0-7 0,-1 0 0 0,-17-15-2-1,-12-8 0 1,-3 6 1-1,-18 7-3 2,-6-2-8-4,-5 4-37 2,-3-1-45 2,-3-2-75-1,-3 9-108-2,0-1-418 2</inkml:trace>
    </iact:actionData>
  </iact:action>
  <iact:action type="add" startTime="38701">
    <iact:property name="dataType"/>
    <iact:actionData xml:id="d15">
      <inkml:trace xmlns:inkml="http://www.w3.org/2003/InkML" xml:id="stk13" contextRef="#ctx0" brushRef="#br0">14887 15639 337 0,'0'0'154'6,"0"0"-89"1,0 0-45 0,0 0-9 0,0 0 28 1,0 0 65 1,0 0 23-2,41 123-13 0,-25-123-31 0,2 0-35 1,4 0-22-2,1 0-10 3,1 0 0-1,6 0 0 1,0 0-4-5,11 0 12 5,16 0-2-1,2 0 7 0,5-2 6-2,8-10 6 3,-4 2-21-1,9-3-7 1,0 6-1-2,-3 1 4-1,-3 4 2 3,9 2 5-2,-3 0 0-1,5 0-2 2,-1 0-3 0,-4 13-5 0,4 9 0-2,-8 1-3 3,-9 0-4-1,-14 8-1 0,3 3-1-3,-11 4 0 4,-3 8-2-1,-6-4-1 0,-5-8 3-2,-8-13-1 2,-1-4 0-2,-15-7 1 2,8-8-4-1,-4 0 1 1,-8-2-1-1,13 0 3 1,-2 0-3-1,15 0 0 1,1 0-1-1,14-19 2 1,2-6-1-2,17-3 0 3,3-1 2-2,10 7 0 2,5 5 0-4,6 7 4 3,12-2 3 0,11 0-3 0,11 2-2 0,19-5 3-2,14-1-6 3,22-5 4-2,8 8 5 0,3-4 11 0,13 0-3 0,-11-6-9 2,-10-8 2-4,-18-9-6 4,-31-1-3 0,-30-4-2-2,-23 6-1-1,-27-4-28 3,-25 11-36-2,-22-9-71 2,0 33-96-4,-22 5-195 3</inkml:trace>
    </iact:actionData>
  </iact:action>
  <iact:action type="add" startTime="39998">
    <iact:property name="dataType"/>
    <iact:actionData xml:id="d16">
      <inkml:trace xmlns:inkml="http://www.w3.org/2003/InkML" xml:id="stk14" contextRef="#ctx0" brushRef="#br0">25376 15510 324 0,'0'0'275'7,"0"0"-169"0,0 0-50 0,0 0-43 1,0 0 6 0,0 0 14-2,0 0 17 2,3 39 34 0,-3-20-4 0,0-2-20-2,0 3-5 2,0-1-14-1,0 1-23 2,4 0-5-3,5-6-4 2,-2-2-4 0,-1-4-5 0,8 0 4-2,10-2-3 1,9-6 3 1,8 0 3 1,5 0 7-3,8 0 4 2,-4 0-3 2,0-2 4-3,0-10-5 1,4-2-4-2,5-1-4 3,-2 2 3-1,-5 1-3-2,0 5 9 1,2 3 8 2,-11 4 6-1,-12 0 2-3,2 0-3 3,-10 17-7 1,1 6-11-2,5 2-5-2,-5 2 1 4,-6 3-3-2,8-3 1 2,4 1-1-4,-4-2 1 3,8-1-2 0,0-2 6 0,7-6-4-2,8 2 2 2,11-4 0 0,0-2 2 0,9-2-2-1,10 0 2 0,17 1 2 1,10-1 9 1,7-2-1-4,-6-7-10 4,6-2-5-2,-6 0 5 1,8 0-5-2,11 0-1 2,9 0 5 1,13 0 4-1,11 0-1-3,19 0 2 3,18 0 0 0,10-17-6 0,10-22 4-2,-1-6-2 2,-8-9-2 0,-6-2 1 1,-20 6-5-3,-14 1-2 1,-26 14 0 1,-27 0-3 0,-30 10 2-2,-27 3-22 3,-38-3-43-2,-19 1-100 1,-47 24-119-1,-11 0-277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2:58:39.930"/>
    </inkml:context>
    <inkml:brush xml:id="br0">
      <inkml:brushProperty name="width" value="0.05292" units="cm"/>
      <inkml:brushProperty name="height" value="0.05292" units="cm"/>
    </inkml:brush>
  </inkml:definitions>
  <iact:action type="add" startTime="4005">
    <iact:property name="dataType"/>
    <iact:actionData xml:id="d0">
      <inkml:trace xmlns:inkml="http://www.w3.org/2003/InkML" xml:id="stk0" contextRef="#ctx0" brushRef="#br0">7587 12843 442 0,'0'0'94'6,"0"0"7"1,0 0 38 2,0 0-4-4,0 0-77 3,0 0-8 0,0 0 4 1,-153 85 59-3,-116-59 21 1,-102 4-19 1,-100 2-23 1,-51-2-2-1,-52-13-24-2,-24-17-19 2,-1 0-23 0,34 0-21-2,82-12-6 1,92 12-35 1,91 0-82 0,300 14-93-1,0 16-332 1</inkml:trace>
    </iact:actionData>
  </iact:action>
  <iact:action type="add" startTime="4725">
    <iact:property name="dataType"/>
    <iact:actionData xml:id="d1">
      <inkml:trace xmlns:inkml="http://www.w3.org/2003/InkML" xml:id="stk1" contextRef="#ctx0" brushRef="#br0">19816 14541 542 0,'0'0'100'5,"0"0"-16"4,0 0 137-2,0 0-55-1,0 0-47 3,0 0-7-2,-2108-43-19 3,1387 52 8-6,-50-1-25 4,7 3-68 1,43-3-3-2,90 9-5 0,89 14-3 1,104 20-45 0,132 13-60 0,306-30-130-2,65-3-367 2</inkml:trace>
    </iact:actionData>
  </iact:action>
  <iact:action type="add" startTime="5407">
    <iact:property name="dataType"/>
    <iact:actionData xml:id="d2">
      <inkml:trace xmlns:inkml="http://www.w3.org/2003/InkML" xml:id="stk2" contextRef="#ctx0" brushRef="#br0">32158 13130 198 0,'0'0'341'6,"0"0"-161"1,0 0-26 2,0 0-20-1,0 0-19-2,0 0-3 1,-839 167 9 2,374-124-30-2,-93-18-21 0,-45-25 20 1,-13 0-62 0,34-14-28 0,74-5-9-2,65 19-85 2,383 0-95 0,26 5-191 0</inkml:trace>
    </iact:actionData>
  </iact:action>
  <iact:action type="add" startTime="6523">
    <iact:property name="dataType"/>
    <iact:actionData xml:id="d3">
      <inkml:trace xmlns:inkml="http://www.w3.org/2003/InkML" xml:id="stk3" contextRef="#ctx0" brushRef="#br0">30042 5955 300 0,'0'0'94'8,"0"0"-58"0,0 0 10-3,0 0 0 3,0 0 44 0,0 0 26 1,0 0-27-4,-216-127 12 3,100 113-15 0,-25 14-24 1,-30 0 0-3,-33 19-7 2,-21 46-18 0,-20 19-10 0,-16 15-1-3,-8 16 5 5,8 14-8-2,-4 20-2 1,-4 18-2-4,-5 9-5 3,11 2 4 0,18 6-11 0,17 3 3-2,34 6-5 1,24 21 8 2,41 8-5-1,18 13-2-2,27 21 1 2,27 18-3 1,19 27 0-2,28 35-4-1,10 23 2 2,0 19-2 0,7 1-2 0,37 3 0-1,17 2-8 1,11 16 6-1,5 8 0 1,10-4 3-2,7-22 0 2,-11-27-1 1,1-44 2-1,0-30-1-3,10-34 1 4,25-32-1-2,23-30-2 1,54-34 0-1,29-27 2 0,37-12-1 2,38-18 1-2,25-16 1-1,30-21 0 2,14-26 0 1,4-27 1 1,-21-4 7-8,-20-35-1 7,-17-45-5-2,-24-20 0 1,-10-13-1-3,-8-3-1 4,-11 0 1-1,-14-12 0 0,3-20-2-2,-16-32-1 2,-5-40-10 0,-5-39 5 0,-21-30 1-2,-20-39 1 2,-27-29 3-1,-27-26-3 2,-20-15 5-4,-28 16 0 4,-13 22 0-1,-18 34-3 0,-12 19 3-2,-17 7 0 2,-13-15 3 0,-9-6-2 0,-9-5 0-2,-43 6-1 2,-28 13 0 1,-17 11 0-2,-16 8 3 0,-10 1-1-1,-12 10-1 2,-19 14 1 0,-20 29 1-1,-23 24 0 1,-12 25 1-1,-20 22-4 1,7 20 0-1,1 25-1 0,9 34 2 1,12 34 1 0,3 35 0-2,8 15 9 3,0 26 2-2,-12 21 1 2,-7 4-6-3,-30-7-4 1,-14 7 12 1,0 10-8 1,-6 19 10-4,4 24-4 4,9 22 1-2,12 24 8 2,18 13-1-3,1 7 2 1,9-1-9 1,5-6 4 1,-1-8-7-3,19 3 3 1,8 12 2 2,24 16-11 0,3 20 2-4,20 15 7 3,4 13-2 0,9 13-4 0,13 8-2-2,4 2-2 2,10-17 0-1,0-16-3 2,-4-23 0-3,8-10-2 2,22-2 0 0,21 13 3 0,28 23-1-2,12 28 0 2,55 34-2-1,42 18 0 2,25 24 0-3,21 3-1 2,23-11-2 0,11-18-1 0,4-33-1-2,11-35 5 3,-7-26 1-2,12-12-1 1,3-9 0-3,1 4-6 4,17-8 0-2,3-6-1 1,23-24 2-1,5-31 4 0,21-32-3 2,-5-46 4-2,9-31 0-1,-7-14 1 3,-22 0-1-2,-7-9-1 2,-18-1-3-2,-6-2 3-1,-6-16 0 3,-7-33-1-2,4-48-5 0,8-50-4 2,8-55 0-2,4-50 3 1,3-28-4-2,-15-20-6 2,-19-6 17 0,-42-19-9 0,-32-28 8-1,-27-31-1-1,-32-34-3 4,-22-16 1-3,-21-22 2-1,-11 1 2 2,-7 1-6-1,0 16-1 2,0 39-7-3,-20 52-2 2,-8 46 6 0,-18 25 6 0,-18 18 4-2,-23 4 0 2,-44-5 1 0,-40 2 0 0,-53-4 0-2,-53 3-3 1,-25 18 0 2,-22 15 0-3,-14 29 2 2,-4 41-2 0,-16 36-28 0,-6 62-43-1,242 70-77 0,22 56-126 1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675">
    <iact:property name="dataType"/>
    <iact:actionData xml:id="d0">
      <inkml:trace xmlns:inkml="http://www.w3.org/2003/InkML" xml:id="stk0" contextRef="#ctx0" brushRef="#br0">5901 15674 368 0,'0'0'109'7,"0"0"-49"0,0 0-45 0,0 0-15 1,0 0-37 0,0 0-28 0,0 0-7-2,0 4 29 2,0-4-53 0,0 0-76 0</inkml:trace>
    </iact:actionData>
  </iact:action>
  <iact:action type="add" startTime="10782">
    <iact:property name="dataType"/>
    <iact:actionData xml:id="d1">
      <inkml:trace xmlns:inkml="http://www.w3.org/2003/InkML" xml:id="stk1" contextRef="#ctx0" brushRef="#br0">5901 15674 183 0,'12'4'261'4,"-12"-4"-56"5,0 0-28-2,0 0-51 1,0 0-46-2,0 0-2 3,9 0-8-2,-9 0-10 1,0 0 5-2,6 0 6 2,4 0 4 0,10 0 2 1,13 12-16-4,14 1-9 3,16 2 0 1,17-4-4-1,30-2-14-3,19-7-3 4,41-2 0-2,24 0-13 2,21 3 9-4,5 5 8 3,-5 6-9 0,-4 0-3 0,2-6-4-2,-5-2-9 3,-14-6-3-2,-26 0-2 1,-27 0-2-2,-24 0-3 3,-33 0-4-2,-16 0-28 1,-23-2-50-2,-17-7-49 2,1-1-91 0,-29 6-48 0,0 4-207-2</inkml:trace>
    </iact:actionData>
  </iact:action>
  <iact:action type="add" startTime="11822">
    <iact:property name="dataType"/>
    <iact:actionData xml:id="d2">
      <inkml:trace xmlns:inkml="http://www.w3.org/2003/InkML" xml:id="stk2" contextRef="#ctx0" brushRef="#br0">12433 15796 863 0,'0'0'252'8,"0"0"-103"-2,0 0-19 3,0 0-48-2,0 0-21 1,0 0-4-2,0 0-11 2,454-5 2-1,-298 5-2 1,44 0-1-1,25 5-12 2,32 6-12-3,8 1 20 4,13-1-5-4,-4-4 1 2,-17 0-15 0,-24-4-6 0,-20-1-11 0,-32-2-2-2,-37 0 0 2,-27 0-1 0,-50 0-2-1,-26 0-7 1,-21 0-39 0,-14 0-51-1,-6 0-53-2,-6 0-86 2,-16 0-155 2</inkml:trace>
    </iact:actionData>
  </iact:action>
  <iact:action type="add" startTime="13151">
    <iact:property name="dataType"/>
    <iact:actionData xml:id="d3">
      <inkml:trace xmlns:inkml="http://www.w3.org/2003/InkML" xml:id="stk3" contextRef="#ctx0" brushRef="#br0">1002 6290 457 0,'0'0'374'7,"0"0"-209"0,0 0-38 0,0 0-34 1,0 0-16 0,0 0 4-2,0 0-10 2,364-52-13 0,-234 52 10 0,27 0-8-2,31 0-9 2,33 0-3 0,24 0-17-1,11 12-5 1,12 8-8 0,1 2 0 0,12 1 5-1,10-4 0-1,-7-4-1 2,-6-13-3 0,-34-2-8 1,-37 0 0-4,-54 0-1 3,-45 0-8 0,-47-9-2 0,-38 6 0-1,-23 3 0 0,0 0-19 1,-20 0-69 0,-64 10-82-2,16 0-33 2,-13 7-99 0</inkml:trace>
    </iact:actionData>
  </iact:action>
  <iact:action type="add" startTime="13908">
    <iact:property name="dataType"/>
    <iact:actionData xml:id="d4">
      <inkml:trace xmlns:inkml="http://www.w3.org/2003/InkML" xml:id="stk4" contextRef="#ctx0" brushRef="#br0">861 8947 550 0,'0'0'292'6,"0"0"-127"2,0 0-48 1,0 0-42-2,0 0 1-1,0 0 12 2,543 37-22 0,-341-37-2 0,41 0 2-2,51 0 5 2,19-14-1 2,20-3 1-3,8 11-22 0,-3 6 7 0,-14 0-9 2,-19 0-18-2,-31 0 1-1,-41 0-13 2,-49 0-6 0,-46-8-10 0,-54-3-1-1,-43 8 0 0,-34 3 0 2,-7 0-1-2,0 0-29-1,0 0-49 1,-23 5-36 2,-34 15-57-2,17-10-40-1,2-3-95 2</inkml:trace>
    </iact:actionData>
  </iact:action>
  <iact:action type="add" startTime="15692">
    <iact:property name="dataType"/>
    <iact:actionData xml:id="d5">
      <inkml:trace xmlns:inkml="http://www.w3.org/2003/InkML" xml:id="stk5" contextRef="#ctx0" brushRef="#br1">20395 12765 275 0,'0'0'205'8,"0"0"-14"0,0 0-23-2,0 0-41 2,0 0-32 0,0 0-18-1,15 0 0 1,-66 0 36-1,-26-4-47 1,-4-1-12-1,-12 1-8 0,-11-4-11 1,-3 3-6 0,-14 5 4 0,4 0-5-1,-3 0-3 0,5 22 4 3,9 19 1-4,5 8-1 0,5 10-6 3,12 6-4-2,3 8-8 1,1 9 1-2,8 7-1 2,14 12 2 0,11 7 0 0,10 8-2-1,9 6 6 0,-1-4-1 2,6 2-3-2,6-8-5-1,6 5-4 3,-5-5 0-2,15-9 1 2,1-1 0-3,0-4 3 1,1 1 11 1,36 7 0 0,6 8 0-2,11 0 1 3,5-1 0-2,-4-4-3 1,2-13-9-2,-1-13-8 2,4-6 0 0,-2-15 0 0,8-11 0-2,16-10 0 3,26-4 0-2,21-1 0 2,12 1 0-4,8 2 0 4,-5 1 0-2,1 2 0 1,3 5 0-2,8 2 0 2,1-7 0 1,6-5 0-2,-7-12 0-1,3-8 0 3,6-14 0-2,8-3 0 1,-5 0 0-2,-4-15 0 3,-6-15 0-2,-10-4 0 1,5-6 0-1,-17-2 0 1,-8-8 0-1,-6-1 0 2,-2 4 0-3,-1-2 0 1,-5 4 0 1,2-3 0-2,-8 1 0 3,-7-4 0 1,-4-3 0-4,-1 2 0 1,-15-9 0-1,-10 0 0 2,-1-3 0 0,-6-6 0 0,2 0 0-1,-5 4 0 0,6 8 0 1,-16-4 0 0,5-3 0-2,-15-9 0 3,-7-12 0-1,-12-18 0-1,-16-11 0-1,-6-14-3 2,0-14-2 0,-3-12 1 1,-40-1 1-3,-14 16-1 1,-17 18 0 1,-3 21-3 0,6 19 4-2,-8 20-1 2,-1 11 0 0,-4 12 1 0,-24 5 0-2,-15 4 3 2,-9 0 1 0,-17 8 1-1,4 3-1 1,-3 8 4-1,-11-1-4 1,-15 9 3 1,-3-2-1-4,6-2-3 3,-3 5-2 0,9-3 2 1,-5-5 3-4,18 5-1 3,13-3 3 0,19 3 0 0,15 5-1-2,15 0 3 2,13 0-1 0,14 0-6 0,3 17 0-2,4 8 0 3,6 2 0-2,-2 3 0 1,13-3-30-2,4-2-59 3,6-8-45-2,18-5-51 1,11-12-51-1,0 0-111 1</inkml:trace>
    </iact:actionData>
  </iact:action>
  <iact:action type="add" startTime="17423">
    <iact:property name="dataType"/>
    <iact:actionData xml:id="d6">
      <inkml:trace xmlns:inkml="http://www.w3.org/2003/InkML" xml:id="stk6" contextRef="#ctx0" brushRef="#br1">2933 9448 124 0,'0'0'724'5,"0"0"-600"3,0 0-50 0,0 0 11-2,0 0-55 2,0 0 6 0,-145-57 23 0,106 40 11 0,-5 3-16-2,-9 9-2 2,-2 2-1 0,-15 3 0 0,-10 0-3-2,-4 0-20 2,-10 0-7 0,-6 0-5 0,0 0 3-2,-3 3-1 4,2-3 8-3,14 0 3 2,2 4-5-3,12-3-9 2,3 6-5-1,0 0 2 0,10 5 1 0,-4-1 3 2,10 3-5-2,-2 3 5 2,9 0 1-4,-6 8 1 4,-7 10-1-2,2 6-3 2,-1 10 4-3,-5 2-8 2,16-3-5 0,-4 4-4-2,7-1 3 2,1 3-1 1,4 6-1-2,-1 0 1 0,2 6-3 0,9-1 3 2,2 5-3-2,6 6 3 2,9 4-3-4,9 4 3 2,4 4-2 1,0 2-1 0,0-4 0-1,23 3-1 1,6 8 0 0,7 6-8-3,9 1 6 5,6-7 0-3,10-3 3 1,0-12-3 0,22-3-2-3,4-1 4 3,13-2-1 2,11-2 1-4,22 2 2-1,8-5 1 4,5-5-1-1,-3-12-2-1,10-11 3-1,4-11-2 2,-1-6 0 0,-8-6-1-2,-10 0-2 2,-15 1 3 0,-3 0-1 1,1-1 2-3,3 1-1 1,10-9 0 2,-4-9 0-2,-8-5 0 1,4 0 0-2,-19 0 0 3,-7-9 0-1,-11-1 6-2,-1 2-4 1,-7 1 3 1,-4 5-5 0,-6-1 4 0,12-5-4-2,14-6 0 2,0-8 0 0,5-13 0-1,-7-1-1 0,-8-9 1 1,-13-6-2 0,-10-7-4-2,-11-11 5 2,-9-7-4 1,-3-2 4-1,-2-12 0-1,1 6 1 0,4-3 1 0,1 8 0 1,3 9-1-2,-1 5 1 2,6 6 1 1,-11 11-2-1,0 6 0-3,-5 3 0 3,-3 0 0 0,-7-8 0 0,-4-8-5-2,-4-4 1 2,-10-3-5 1,-9 4 7-2,0 1-4-1,0 5 4 3,-4-5 1-1,-33 3 0-1,-6 2 1 1,-18-5 0-2,-6 6 3 2,-10-8-2 1,-4 2 1-4,-11-7-2 3,-13 0 1 0,1-4-1 1,1 7 2-1,6 4-2-3,4 3 1 3,9 9-1 0,3 6-1 0,-2 0 1-2,-1 5 0 2,6-4-1 0,-11 6 3 0,8-7-1-1,-1-4 0 0,5 2-2 1,6 3 3-1,7 4-2 0,10 16 1 2,6 3 1-2,-1 7 4 2,1 2-2-4,-8 1 1 3,-1 0-3 0,-9-2 4 1,-7 2-6-4,12 2 3 3,-4 3 1 0,-2 0 3-2,2 0 5 3,4 3 3-2,2 19-5 2,14-2-5-1,9 0 0 0,12-9-3-2,8-3-4 3,8-5 0-5,2-1-7 4,6 1-23 0,0 4-46 1,3 6-62-2,16-6-138-1,10 1-159 3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FFFFFF"/>
    </inkml:brush>
  </inkml:definitions>
  <iact:action type="add" startTime="2576">
    <iact:property name="dataType"/>
    <iact:actionData xml:id="d0">
      <inkml:trace xmlns:inkml="http://www.w3.org/2003/InkML" xml:id="stk0" contextRef="#ctx0" brushRef="#br0">7702 6216 675 0,'0'0'240'6,"0"0"-92"0,0 0-23 3,0 0-19-1,0 0-20-1,0 0-13-1,104 0 1 3,-72 3-8-1,-2 5 1 0,11-2-10-3,13 2-5 4,2-3-10-1,5 2-6 0,6-5-8-3,-6-2-11 4,18 0 2-1,-3 0-5 0,-2 0 8 0,7-2-3-1,1-5 6 2,4 7-3-2,10 0 2-1,4 0-14 2,0 0-10 1,1 0 0-1,4 0 0-3,-5 0 0 4,1 0 0-2,12 0 0 2,-3 0 0-4,5 0 0 4,-8 0 0-2,-7 0 0 1,-7 0 0-2,-9 4 0 2,-3-4 0 0,2 0 0 0,-9 0 0-1,-6 0 0 0,4-4 0 1,-5-4 0 0,10 3 0-2,2 2 0 3,6-2 0-1,4 5 0 0,3 0 0-3,2 0 0 4,-10 0 0-1,7 0 0-1,-9 0 0-1,4 0 0 3,4 0 0-2,2 0 0 1,-8 0 0-1,3 0 0 0,-18 0 0 2,-11 0 0-1,-16 0 0-2,-20 0 0 1,-6 0 0 2,-16 0 0-2,0 0 0-3,0 0 0 5,0 2 0-2,-48-2-128 1,-37 0-75 0,40 0-54-1,-2 0-168 1</inkml:trace>
    </iact:actionData>
  </iact:action>
  <iact:action type="add" startTime="3855">
    <iact:property name="dataType"/>
    <iact:actionData xml:id="d1">
      <inkml:trace xmlns:inkml="http://www.w3.org/2003/InkML" xml:id="stk1" contextRef="#ctx0" brushRef="#br0">14787 11713 761 0,'0'0'244'8,"0"0"-101"-2,0 0-48 2,0 0-16 0,0 0-34 0,0 0-4-2,132 20 3 1,-87-20 9 2,19 0 5-1,15 0-4-2,23 0 0 2,17 0 0 0,16 0 1 0,8 0-8-2,1 0-7 1,9 0-4 3,-11 5-4-1,5 7-9-4,-7-7-2 3,-2-3-5 0,-10-2-1 1,1 0-2-4,-5 0 0 4,4 0-2-2,8 0-11 1,-6 0 0-2,-2-7 0 2,-11-3 0 0,-9 5 0 0,5 3 0-2,-9 2 0 2,-1 0 0 0,-4 0 0 0,-1-10 0-1,-4 3 0 1,-7-4 0 0,-1-1 0 0,7 1 0-3,-14 0 0 3,3-1 0 1,0 7 0-1,-8 3 0-3,-3 2 0 4,-1 0 0-2,-11 0 0 2,-11 0 0-4,-7 0 0 3,-5 0 0 0,-9 0 0 0,7 0 0-1,-15 0 0 0,-11 0 0 0,1 0 0 1,-6-7 0-2,-3-31-88 2,0-25-75 0,-12 26-88 1,-12 4-103-4</inkml:trace>
    </iact:actionData>
  </iact:action>
  <iact:action type="add" startTime="5143">
    <iact:property name="dataType"/>
    <iact:actionData xml:id="d2">
      <inkml:trace xmlns:inkml="http://www.w3.org/2003/InkML" xml:id="stk2" contextRef="#ctx0" brushRef="#br0">8544 6145 376 0,'0'0'212'8,"0"0"-12"-3,0 0-50 4,0 0-87-2,0 0 4 1,0 0-7-1,0 0-16 1,-116 217-23 0,93-183-1-2,5-14-11 1,2-13-6 2,12-4-2-1,4-3-1 0,0 0 0-3,0 0 4 3,20-25 1 0,14-3-1-2,5 0 3 3,-10 8-1-1,-6 12 10-1,-7 8-2 2,-13 0 1-4,-3 3 4 4,0 28-18-1,0-3 0-3,0-1 0 4,0 0-1-2,-6-10 1 2,-7-4 2-3,9-6 3 1,1-6-1 2,3-1 5-1,0 0-4 0,0-1-2-2,26-31 4 2,25-13-8 0,-4-3 0 1,9 6 6-4,-12 9-5 2,-12 13 5 2,-14 11-1-1,-12 9 7-2,-6 0-4 2,0 12 2 0,0 22-7 0,0-4-3-2,-6-2 2 2,-4-9-1 0,2-4 2 0,0-6-3-2,8-9 6 4,0 0 5-4,0 0 0 2,5 0-1-2,23 0-7 2,8 0-1 0,-8-9-2-2,1 3 1 2,-9 6 0 0,-8-2-1 0,2 2 0 0,-12 0 0-3,-2 0 1 4,0 0-1-1,0 0 0-2,0 0-1 1,0 0 1 2,0 0-1 0,0 0 1-4,3 0 0 3,5-7 0 1,4-5-2-1,5-6 0-1,6-1 2-2,-2 2 0 3,-1 6 2 1,-1 5-2-4,-9 6 3 3,-7 0-2 0,-3 0 2 0,0 26-3 1,0 9-1-3,0 2 1 2,0-7 0 0,0-9 0 1,0-11 0-3,0-6 3 1,0-4-3 1,0 0 0-2,25-6 1 2,11-19-1 0,4-9 0 0,7 6 1 0,-7 2-1-2,-6 9 1 2,-14 12 0 0,-13 2 0 0,-7 3 2-2,0 0-2 2,0 7 0 0,0 11-1 0,0-6 0-3,0-4 1 5,0-2 2-3,0-6 7-1,7 0-2 2,2 0 0 0,10 0-8-1,6-6 1 2,15-15 0-4,1-5-1 4,7-1 0-1,-5 6 0-2,-14 4 1 2,-1 9-1 1,-17 8 1-2,-11 0-1 1,3 28 0-2,4 22-4 2,-7-1 2 0,0-5-3 0,0-14-5-2,0-12-11 2,0-10-10 0,0-8-23 0,-7 0-63-1,7-2-107 0,0-18-662 2</inkml:trace>
    </iact:actionData>
  </iact:action>
  <iact:action type="add" startTime="6943">
    <iact:property name="dataType"/>
    <iact:actionData xml:id="d3">
      <inkml:trace xmlns:inkml="http://www.w3.org/2003/InkML" xml:id="stk3" contextRef="#ctx0" brushRef="#br0">15120 11573 418 0,'0'0'304'6,"0"0"-95"1,0 0-90 1,0 0-30 0,0 0-41 1,0 0-2-3,0 0-8 2,-33 194-10 0,14-156-6-3,-1-1-7 4,13-10-4-1,-3-7 1 0,7-11-7 0,3-6 2-2,0-3-4 2,0 0 1 0,0 0 3 0,32-22-4-2,-1-12-1 2,19-6-2-1,-7 6 4 2,-7 9 5-4,-11 12 6 4,-18 7 0-1,-1 6-6-1,-6 0-5 0,0 0 3 0,0 28 6 2,0 12-8-4,0-3-3 3,-6-5 5 1,2 0-1-1,1-12 3-3,3-12-1 4,0-8-5-1,0 0-3 0,3-6-3-3,38-33 3 6,2-12 0-4,14 1 0 0,-1 7 0-1,-11 18 1 2,-22 11 1 0,-7 11 8 0,-11 3 2 0,-5 0-9-2,0 0 1 2,0 17-3 0,-9 13 3-2,-14 10-1 2,4-3-1 0,4-9 1 0,10-9 1 1,-3-14 3-4,8-5-4 3,0 0-3 0,13-10-3-2,28-27 2 2,4-7 2 1,10-3-1-2,1 4 0-2,-11 9 0 4,-5 14 1-2,-23 15-1 2,-10 5 2-3,-7 0-1 2,0 0 1 1,0 27-2-2,-7 16 0-1,-13-4 0 2,-1-2 2 0,5-10 0 0,12-12 3 1,1-7 1-4,3-8-5 3,0 0-1 0,0 0-1 0,10-23 0-2,27-12 2 2,3 1-1 0,1 6 1 0,-1-1 0-2,-3 5-1 2,-11 9 0 0,-12 7 1-3,-7 4-1 5,-7 4 1-3,0 7 0 1,0 35-1-2,-24 7 1 2,1 6-1 1,5-8 0-2,2-10 1 1,13-15-1-2,3-13 1 1,0-9-1 1,0 0 1-1,19-17-2 1,22-22 2 0,12-10-2 0,-6-1 1-2,-7 5 0 2,1 8 1 0,-21 15-1 0,1 13 1-3,-19 9-1 3,-2 0 3 0,0 12-3 0,0 27 0 0,0 6 1-1,-2-9-2 3,-6-10 2-3,8-12-1-2,0-11 1 3,0-3-1-1,0 0-2 2,0 0-1-3,31 0 3 2,9-5-6 0,10-15-6 0,-10-15-22-2,-17-4-56 2,-15 17-114 0,-8 2-175 0</inkml:trace>
    </iact:actionData>
  </iact:action>
  <iact:action type="add" startTime="10169">
    <iact:property name="dataType"/>
    <iact:actionData xml:id="d4">
      <inkml:trace xmlns:inkml="http://www.w3.org/2003/InkML" xml:id="stk4" contextRef="#ctx0" brushRef="#br1">14397 6418 409 0,'0'0'236'8,"0"0"-82"0,0 0-32-2,0 0-18 2,0 0-2 0,0 0-8-1,41-5 13-1,-34 5-22 2,6 0-17 0,-1 0-18 1,17 0-1-3,-2 3-7 1,12 2-3 2,2 0-1-1,11 2-14-3,-1-2 2 4,7-3-11-1,1 2 3 0,15-4 4-1,-3 0-5 0,18 0 3 1,-5 0 0 0,0-21 0-2,3 7 4 2,4 1-6 1,-7 1-2-1,-4 7-1-3,0 2-4 2,1 3-2 2,-6 0-1-1,3 0-4-2,2 0 3 2,4 0-4 0,0 0 4 0,13 0-4-1,-10 0 3 0,9 0-1 1,-12 0-1 0,-3 0 4-2,-4 0-4 2,4 0 4 0,8 0-4 0,2 0-2-1,2 0-2 1,-5 0 0 1,5 0 0-2,-9 0 0-1,12 0 0 2,-11 0 0 1,-2 0 0-2,7 0 0-1,-2 0 0 2,-4 0 0 0,9 0 0 1,-6 0 0-4,3-3 0 4,-6-1 0-1,-7-1 0-1,5 0 0-1,-3-3 0 2,-5-1 0 0,-1-1 0 1,-9 2 0-3,-7 1 0 1,-11 5 0 2,-12 2 0-2,-11 0 0 0,-6 0 0 0,-13 0 0 0,-4 0 0 3,0 0-30-5,0 0-82 2,0 0-38 1,-20 2-68 0,9 1-52-2,-2 2-97 2</inkml:trace>
    </iact:actionData>
  </iact:action>
  <iact:action type="add" startTime="11498">
    <iact:property name="dataType"/>
    <iact:actionData xml:id="d5">
      <inkml:trace xmlns:inkml="http://www.w3.org/2003/InkML" xml:id="stk5" contextRef="#ctx0" brushRef="#br1">7919 9043 577 0,'0'0'218'7,"0"0"-86"-1,0 0-22 2,0 0-34 0,0 0-25 0,0 0 10-2,0 0 7 2,71 15-11 0,-46-15 1 0,2 0-9-2,10 0 3 1,3 0-2 2,7 0-3-2,6 0-5 0,5 0-3 1,6 0-3 0,3 3-11 0,-4-3 8-2,7 4-2 2,-6 0-7 0,3-2-7 0,6-2-3-2,7 0-2 2,4 0 2 0,0 0-6 0,11 0 3-2,0 0 0 1,7 0-4 3,-2 0 1-3,-3 3 3-1,-7 1 6 2,-12 3-4 0,-3-4-3 0,-7 2-6-2,-7-5 1 2,12 0-5 0,-7 0 2 0,11 0-1-2,4 0-1 1,2 0 1 2,8 0 1-1,-4 0 1-1,3 0-1-1,4 0 3 3,-4 0-3-1,2 0 3-2,0 0-2 2,4 0-1 0,-7 0 1 1,12 0-1-4,2 0 6 3,10 0-2-1,-9 0-4 2,9 0-2-4,-4 6 0 5,-6-3 0-3,-1-3 0 1,-7 0 0-2,-14 0 0 2,-1 0 0 1,-19 0 0-2,-5 0 0-2,-15 0 0 4,-18 0 0-1,-7 0 0 0,-13 0 0-1,-3 0 0 0,0 0 0 2,0 0-8-2,0 0-51-1,0 0-24 2,-39 0-35 0,-25 0-52 0,21 0-45-2,-11 0-153 1</inkml:trace>
    </iact:actionData>
  </iact:action>
  <iact:action type="add" startTime="13905">
    <iact:property name="dataType"/>
    <iact:actionData xml:id="d6">
      <inkml:trace xmlns:inkml="http://www.w3.org/2003/InkML" xml:id="stk6" contextRef="#ctx0" brushRef="#br2">14400 9143 763 0,'0'0'212'6,"0"0"-105"1,0 0-36 2,0 0-33-3,0 0 0 2,0 0 26-1,202 4-3 3,-155-8 0-6,13 3-8 4,-2-1-2 0,1 2-3 1,5 0-6-4,6-4-15 4,-7 1-1-1,3 3-5-1,13 0 3 2,1 0-3-4,13 0-4 6,-5 0 0-4,12 0-3 2,-3 0 3-3,-1-3-4 2,-10-2 4-1,-4 2 1-1,-1-3-5 2,-1 4-6 0,0 2 2 1,-2 0 1-2,6 0-2-1,12 0 1 2,5 0-5 0,-1 0 0-1,-3 0-1 0,-7 0 3 1,0 4 2 0,-6 11 3 0,-4-1-1-1,-12-2-2 1,6-5-5 0,-7-1-3-3,5-6 0 3,-4 0 0 0,6 0-1 1,10 0 2-1,5 0 1-3,-5 0 5 4,0 0 3-1,-3 0 1-1,-1 0-2-1,4 0-3 2,-4 0-1 0,1 0 5 0,1 0-3-2,5 0-2 2,0 0 2 0,-6 3-3 0,-1 1 0-2,-3 1 2 2,-13 3-6 0,-8 0 0 1,-12 1 0-4,-4-1 0 4,-8-1 0-2,-10-7 0 1,-16 4 0-3,-5-1 0 4,-1-3-30-1,0 0-50-1,-27 0-53-1,-54-7-90 2,-32-30 41 0,52 20-90-2,1 2-534 2</inkml:trace>
    </iact:actionData>
  </iact:action>
  <iact:action type="add" startTime="15052">
    <iact:property name="dataType"/>
    <iact:actionData xml:id="d7">
      <inkml:trace xmlns:inkml="http://www.w3.org/2003/InkML" xml:id="stk7" contextRef="#ctx0" brushRef="#br2">7926 11770 127 0,'0'0'654'6,"0"0"-476"2,0 0-84 1,0 0-23-3,0 0-22 2,0 0 15 0,0 0 31-1,9 0-14 0,19 0-25 1,12 1 5 0,17 8-5 0,14-2-1-3,25-2-15 4,21-2 3-1,16-3-6-1,19 5-4 1,18 0-2-2,-3 5-6 3,-6-6 4 0,-3 2-6-4,-12-6 1 3,-4 0-7 0,-3 0-3-1,-4 0-4 0,-12-10-3 2,1-5 2-2,6 2-3 1,2 1 1-2,1 7-2 2,-8 2 2 0,-2 3-4-1,-10 0 2 0,-8 0-1 0,-8-4-1 2,-2 4 2-1,-9-2-2-2,-2-2 4 2,4 4-3 0,4-2 1-1,-2 0-5 0,1-1 0 1,2 3 0 0,-6 0 0-2,7 0 0 2,-7 0 0 0,-8 0 0 0,-18 0 0-2,0 0 0 2,-22 0 0 0,2 0 0 0,-12 0 0-2,-6 0 0 2,-14 0 0 0,-6 0 0 0,-3 0 0-2,0 0-5 2,0 0-75 0,-3 0-43 0,-42 0-74 0,-30-15-21-2,34 7-88 2,5 4-575-1</inkml:trace>
    </iact:actionData>
  </iact:action>
  <iact:action type="add" startTime="17801">
    <iact:property name="dataType"/>
    <iact:actionData xml:id="d8">
      <inkml:trace xmlns:inkml="http://www.w3.org/2003/InkML" xml:id="stk8" contextRef="#ctx0" brushRef="#br3">696 10566 755 0,'0'0'254'7,"0"0"-104"2,0 0-25-2,0 0-39 0,0 0-19 1,0 0 1 0,44 0 2-2,-44 0 5 2,0 0-15 0,0 0-7 0,0 0-17-2,0 0-7 2,0 0-11-1,-16 0-8 2,-21 0 2-3,-13 0-4 1,-11 0 1 2,-12 0 4-2,-5 0 6-1,-2 0 3 4,6 0 7-2,5 3-11 0,11 2 4-2,12 2-6 3,8-5-4-1,16 1-1-2,9-3-11 2,9 0 0-2,4 0 0 2,0 0 0 0,0 0 0-2,0 0 0 2,0 0 0-1,0 0 0 2,0 0 0-3,0 0 0 2,0 0 0 0,0 0 0 0,0 0 0 0,0 0-61-1,0 0-54 0,0 5-67 1,0-5-103-1,10 3 29 0</inkml:trace>
    </iact:actionData>
  </iact:action>
  <iact:action type="add" startTime="19263">
    <iact:property name="dataType"/>
    <iact:actionData xml:id="d9">
      <inkml:trace xmlns:inkml="http://www.w3.org/2003/InkML" xml:id="stk9" contextRef="#ctx0" brushRef="#br3">7734 10594 325 0,'0'0'157'7,"0"0"-19"2,0 0 2-1,0 0-31-2,0 0-12 2,0 0 5 0,0 0-5 0,0 0-23-2,0 0-6 2,0 0-12 0,0 0-6 0,0 0-5-2,0 4-9 2,0 6 2 0,0 0-6 0,-6 3-9-2,-20-2 1 1,-10-5-2 2,-2 0-10-2,-13-6 3 0,-1 0 3 0,-5 0 2 1,5 0-3 1,-12 0 5-3,5 0-11 2,2 0-3 0,4 0-4 0,22 0-2-2,17 0-1 2,-1 0 0 0,15 0-2 0,0 0 2-2,0 0-2 1,0 0-6 2,0 5-35 0,0 6-42-4,0 8-67 3,0-4-88 0,0-3-354 0</inkml:trace>
    </iact:actionData>
  </iact:action>
  <iact:action type="add" startTime="20978">
    <iact:property name="dataType"/>
    <iact:actionData xml:id="d10">
      <inkml:trace xmlns:inkml="http://www.w3.org/2003/InkML" xml:id="stk10" contextRef="#ctx0" brushRef="#br4">12735 10247 834 0,'0'0'258'6,"0"0"-93"1,0 0-46 0,0 0-47 2,0 0-29-3,0 0-24 2,-16 97-13 0,-2-40-5-1,8-7 1-1,0-14-1 3,7-14 0-2,3-12 4 2,0-10 5-3,0 0-5 2,0-32-4 0,28-26 6 0,19-15 0-2,-2 5 7 2,-1 15 25 0,-8 16 12 1,-16 17-10-3,-12 11-5 1,-8 9-14 1,0 0-11 0,0 18 1-2,-19 33-1 2,-16 16-6-1,-6 6-4 2,1-6 0-3,8-8 0 1,12-16 0 2,2-24 0-1,18-7-1-2,0-12 0 2,0-5-2 1,36-51-4-2,18-32 6-1,14-25-1 2,8-12 0 0,-8 7 1 1,-12 26 0-4,-22 43 1 3,-24 34-1-1,-10 15 2 2,0 40 4-2,-19 38 2 0,-22 24-4 1,-2 16-3 0,-11-4 1-2,6-9-2 2,9-18 4 0,3-28-3 1,19-25-1-4,14-18 0 3,3-16 0 1,0 0-2-2,36-48-1-1,28-31 1 2,13-29 1-1,7-30 1 2,8-9 0-3,-15 18 0 2,-23 37 1 0,-24 41-1 1,-22 48 1-4,-8 8 1 4,-21 77 8-3,-27 44-10 3,-21 29 3-3,1 8-3 2,-8-13 1 1,11-36-1-2,10-35-1 0,26-30 0 0,10-29-1 1,19-20-4 0,0-5-1-3,41-54 0 4,23-33 7-1,28-27 0 0,0-21 0-2,8-8 1 2,-11 10-1 0,-25 34 0 0,-27 40 1-2,-30 38-1 2,-7 26 0 0,-19 26 0 0,-36 55 3-2,-19 39-1 2,-15 18 0-1,8-6-1 2,13-20-1-3,13-30 0 2,17-29 0 0,20-27 2 0,18-26-2-3,0 0-1 4,36-43-4-1,26-38 3 0,19-23 3-1,0-5-2 0,-4 15 1 1,-17 33 0 1,-24 38 2-4,-24 23 0 3,-12 16 3-1,0 58-5-1,-25 27-1 3,-34 17-1-1,-5-2 2 0,-13-13 0 0,-3-11 0-2,19-21-2 2,11-14 2 0,19-17 0 0,15-25 2-2,16-15-2 2,0-1-1 0,49-59 0 0,18-27-3-2,17-19 3 2,13-21 1-1,-7-8 0 2,-14 9 0-3,-20 30 1 2,-36 37-2 0,-8 42 1 0,-12 17 0-2,-16 34 2 1,-40 48 1 2,-13 19 0-2,-10 11-2-1,-1-5 2 2,3-15-3 2,19-16 0-2,16-19 1-3,17-27 0 2,10-13 0 1,15-17-2 1,2-8-1-3,52-54-1 2,23-27 2 0,13-27 0 0,8-19 1-2,2-2 0 3,-16 19 1-2,-24 37-1 1,-27 51 0-2,-33 30 1 2,-16 94 5 0,-52 50-5 0,-29 28-2-2,-16 12 2 2,1-15-2 0,2-26 1-2,26-32 0 2,28-34-1 0,28-38 0 0,21-39 2 0,7-7-2-1,48-72-4 0,36-29 4 2,20-18 1-1,29-15 0-1,-2 5 0 0,-12 14 1 0,-28 34-1 1,-46 41 2-2,-38 47 0 3,-7 11 2-2,-30 68-4 1,-47 27 1-2,-9 15-1 2,-12-3 0 0,1-14 0 0,16-20 1-2,20-21-2 2,17-24 3 0,21-22-3 0,17-11 2-2,6-6 0 1,16-2-1 2,42-50 0-2,22-20-2 0,4-22 2 1,-3-14-2 0,-4-8 2-1,-13 7-2 0,-25 21 1 1,-19 34 1 0,-20 43-1 0,0 16 1-2,-11 72 2 2,-45 29-2 0,-9 23 1 1,-10 3 0-5,-2-5-2 5,-1-17 2-1,15-21-2 0,16-32 2-2,16-27-2 2,28-18 2-1,3-12-2 2,3-28 1-3,54-45-4 2,17-31 4 0,7-17 0 0,6-14-1-2,6-5 2 2,-12 8-2 0,-22 31 2 0,-28 35-1-2,-18 53 1 2,-13 18 0 0,-13 71 3 0,-44 36-4-2,-10 24 0 1,-1 1 1 1,-4-10-2 2,8-24 2-4,10-26-2 1,15-36 1 4,28-21 0-5,11-20-1-1,0-7-2 4,24-58-1-2,36-29 4 1,19-20 0-1,7-13 0 0,14-22 2 2,-3-11-1-2,-10 5 0-1,-10 29-1 2,-37 50 1 0,-21 51 0 0,-19 25-1-2,-7 76 6 3,-42 44-6-2,-18 35 2 2,-4 5-2-4,-3-14 0 2,2-25 0 2,8-28-1 0,10-32 1-3,31-27-3 1,7-19 3 1,16-15 0-1,0 0 0 0,39-36-1 1,35-38-3 0,10-22 1 0,-4-20 2-2,13-6 1 2,-19 7 1 0,-8 21-1-2,-25 38 0 1,-31 30 1 3,-10 26-1-3,0 40 3-1,-36 44-3 2,-18 23-1 0,-15-2 1 0,8-10 0-2,4-20 0 1,14-24-1 2,20-20 0-1,8-19-1-2,15-12 1 2,0-6-2 0,10-42 0 1,26-14 3-4,12-11 0 3,4-8 0-1,-1-9-1 2,3 0 0-3,-11 15-1 2,-18 21 2-1,-6 26 0 2,-18 26 1-1,-1 2 3-2,0 32 1 2,-1 30-5-1,-27 20-1 2,-14-9 1-3,-4-9-1 2,-2-7-1 0,12-13-1-1,-5 1 2 0,15-2 1 2,9-9 0-2,4-12 0 1,5-14 0-2,5-8-1 2,2-3-5 0,-11-45-14 0,8-23 8-2,-3-23 2 2,-5-5-6-1,-5 3 4 1,7 16 3-1,-11 18 2 2,5 25 1-2,-1 26-1 0,-6 11 4 0,-8 38 3 1,-2 40 3 0,-16 17-2 0,-3 10-1-2,-14-8 1 2,0-7-2 0,-2-20 0-2,7-14 1 2,9-16-1 0,24-20 0 0,12-15-4-1,16-5-1 0,0-22 1 1,19-34-8 0,26-23 9-2,7-14 1 2,12-15 3 0,0-11 0 0,-8 3-1 0,-15 35 1-2,-18 27 0 2,-22 48 1 0,-1 6-1-3,-8 53 1 4,-32 33 0-1,-10 17 0-1,3 1-1 2,-6-5 0-3,12-15 0 2,-1-10 1 0,15-21-1-2,6-12 1 2,11-16-1 19,10-18 0-27,0-7 2 0,16-23-2 3,26-42-4 5,18-25 1 0,3-21 3 0,-3-20 0-2,-2-9 0 3,-2 5-1-3,-20 28 1 3,-21 43-1-3,-15 51 1 2,0 13 0-1,-41 75 0 0,-22 43 3 0,-4 25-3 2,-11 14 1 0,-2-8 0-2,3-16 0 1,2-12-1-1,11-22 1 0,19-30-2 0,9-27 1 0,26-28-1 1,10-14 0 0,0-34-3-2,10-44 1 3,46-32 1-2,8-17 2 1,10-16 0-2,9-16 0 3,-2-14 1-1,-17 16-2 0,-11 33 3-1,-27 53-3-1,-26 56 1 3,-19 17 0-2,-41 80 0-2,-20 33 2 4,-4 29-1-1,3 7 0-1,4-10-1 2,17-23 1-2,17-30-1 1,18-30-1-1,12-22 1 0,9-21 2 0,4-15-2 2,0 0 0-2,24-38-2 1,20-23 2-2,13-13 0 2,-8 2-2 0,-1 4 2-1,-24 23-1 0,-8 20 1 1,-16 25-1 0,0 0-1-2,-36 34-7 3,-16 19 6-2,-5 9-28 0,1-6-3 2,9 0-12-3,7-7 13 3,9-14 20-1,12-9 11-1,19-14 2-1,0-12 1 2,0-7 1 0,19-40 7 0,23-21-8-2,15-17 0 2,-1-17 6-1,11-19-1 2,-7-15-1-3,-2 10-2 2,-18 31 0 2,-21 33-2-6,-19 47 0 4,0 15-1 0,-23 49 2 0,-29 37 13 0,-1 28-6-2,-3 6-6 3,4 2 1-2,4-13-3-1,14-20 4 2,14-27-4 1,16-26 3-3,4-21 10 1,0-15 5 1,4 0-15 0,37-34 2 0,20-16-6-2,14-14 0 2,-1-15 0 0,6-18 1 0,-9-21-1-2,-10-5 1 2,-9 10-1 0,-32 36 0-1,-16 39 0 2,-4 38-2-2,-7 0 2 0,-29 51 4 1,-18 28 4 10,4 31-4-17,-8 18 3 4,-2 6 0 2,4 2-4-1,2-15 1 2,12-25-2-1,14-29-1 1,11-28-1 0,14-22 1-2,3-17-3 2,0-11 0 1,39-47 1-4,22-34-1 3,10-20 1 0,6-19 0 0,13-27 1-2,-6-13 0 3,-17 4 0-2,-6 28 0 2,-33 45 0 26,-20 46 0-34,-8 47 0-1,-8 9 0 0,-44 76 1 0,-13 53 8 8,1 32-5 0,-8 14 5-1,7-9-6 1,5-24 0-2,4-28-2 1,15-29 1 2,15-31-4-3,13-30 2 1,13-32 0 2,0 0-3-1,23-52-10-2,34-38 7 2,6-22 5 0,11-21 1 0,-11-21 0 0,-21-17-1 0,-10 3 2 1,-32 15-2-2,0 49 1-2,-9 52-1 2,-32 52 1 1,-9 10 0 0,-20 83 2-1,9 40 1 0,-3 20-2 2,8 5 4-2,9-20-4 0,10-29 0 0,3-30-1 1,11-31 0 0,19-26 0 0,4-19-1-1,0-3-1 0,0-14-2 1,27-23 3-2,20-10 0 2,1-4 1 0,-5-1-2-1,-2 0-1 0,-12 13 3 2,-18 19 0-2,-8 12-2 1,-3 8-3-1,0 0 1 1,-3 31 0-1,-18 22 4 1,-6 4 1-2,-3 2 0 2,7-5 0 1,3-9 0-2,1-13 0 2,14-12-1-2,2-14 0 0,3-6-2 0,0 0 1-1,0-18-1 3,19-26 2-1,9-13-3-1,8 0 3-2,-11-5-1 4,-6 2 1-1,-2 21-2 0,-13 13 1-1,-4 26-2-1,0 0 0 3,0 28 3-1,-20 29 0-3,8 8 4 3,4 4-4 1,0 0 1-2,8-5 3 2,0-9-1-3,0-11 7 1,0-20 1 1,0-10-8-1,0-14-3 2,0 0-1-2,-1-31-8 1,-14-41-2-3,11-26 10 4,-6-13-2-2,4 2 1 1,-1 21 0-1,1 31 2 1,2 27 0 0,1 30 3 0,-4 0 1-3,-6 49 10 3,0 20-3 0,10 15-8 0,3 8 3-1,0 0-5 0,0-8 1 2,0-14-1-1,0-20-1-2,0-24 0 1,3-18-3 2,-3-8 2-1,0 0-8-2,0-44-11 1,0-30 7 2,-11-20 12-2,-19-17 1 0,0 7-1 0,-7 14 2 2,10 28-1-1,11 29 0-2,11 27 1 1,5 6 0 1,0 37 11 1,5 36 15-4,37 26-19 3,14 12 3 0,2 2 3 1,-4-9 1-1,-8-23-9 2,-18-32-2 1,-12-28-3-10,-9-21-1 10,-7 0-4-8,0-50-12 5,0-26 9 0,-10-18 4-1,-20-3-2 1,6 7 5-1,4 18 0 2,4 20 3 0,13 30-3 0,3 22 0-6,0 9 11 4,23 60 13 0,34 30-12 2,7 19 2 0,5 1-1 5,-8-15-5-14,-10-25-2 15,-18-35-3-14,-14-22-2 10,-15-22-1-5,-4-12-7-3,0-52-13 6,-43-35 8-2,-18-21-6-1,-3-12 4 3,-5 0 9-1,5 20 5 3,19 28 0 4,16 33 0-15,26 36 0 15,3 15 0-15,17 66 17 11,47 43-16-10,25 31 1 8,-1 19 8 6,9-3-5-14,-21-18-1 17,-24-32-3-17,-16-42-1-1,-23-35 0 17,-13-29-1-16,-10-29-27 6,-47-53-20-3,-9-39 29 3,-15-26 6 1,4-7 4-1,9 7 8 2,13 25 1 4,27 36 1-12,19 39 2 15,9 44-3-15,21 8 23 15,50 72 25-16,13 41-15 9,13 28-18 3,-12 17-2-12,1-3-8 18,-15-19-3-17,-28-35-2 13,-19-41 0-13,-24-43-2 5,0-22-5-2,0-45-29 3,-40-51-2-1,-3-38 24 3,-2-26-6-1,-7-7 12 0,11 8 7 0,14 23 2-2,9 48-1 2,15 41 0 0,3 47 3-3,8 34 24 4,48 73 24-1,11 45-42-1,7 24 1 0,-8 1-7 0,-8-14-1 2,-18-44-1-2,-23-48-1 2,-17-43 0-3,0-28-8 2,-7-45-21 0,-43-46 5-2,7-24 10 1,-2-17-3 1,-7 6 9 0,8 11 7 0,11 25 1-1,10 31 0 2,21 28 0-1,2 27 0-3,0 4 3 4,0 55 24-3,41 36 1 2,15 20-16 2,5 5 5-6,-4-10-5 5,-14-25-3-1,-5-30-7 0,-19-25-1-2,-12-26-1 2,-7 0-2-1,0-24-7 0,0-34 3 1,0-26-2 0,0-21 5 0,0-21 0-3,0-22 1 4,-16-8 0-1,5 24 4-1,-2 33-3 0,10 49 2 0,3 50-1 1,0 19 9 1,33 80 14-3,26 30-12 2,10 24-2 0,-6-5 8 1,-3-27-7-2,-23-28-2 0,-16-43-4 0,-10-26-4 1,-9-19 0-1,-2-5-5 1,0 0 1-1,0 0 2 1,0 0-2-2,3 0-6 2,0-9-9 0,-3-34-12 0,0-18-15-2,0-18-27 3,-37-14-12-2,-29-13-34 1,29 63-89-2,3 2-276 2</inkml:trace>
    </iact:actionData>
  </iact:action>
  <iact:action type="add" startTime="28323">
    <iact:property name="dataType"/>
    <iact:actionData xml:id="d11">
      <inkml:trace xmlns:inkml="http://www.w3.org/2003/InkML" xml:id="stk11" contextRef="#ctx0" brushRef="#br3">12822 10600 274 0,'0'0'145'7,"0"0"-5"0,0 0 74 1,0 0-13 0,0 0-14 0,0 0-59-2,0 0-20 2,0 0-21 0,0 0-22 0,0 0-20-2,0 0-6 2,0 0-5 0,0 0 3 0,15 3 2-3,13-1-12 4,23 1 1-1,11-3-4 0,16 0 4-2,9 0-5 3,-3 0-2-2,2 0-4 1,-15-8 2-2,-13-4-7 1,-3 10-5 2,-14-1 1-1,-14 3-3-2,-7 0 1 2,-4 0-5 1,-16 0 1 1,0 0-1-7,0 0 0 7,0 0-2-4,0 0 0 3,0 0-3-4,-33 8 2 3,-13 12 0 0,-15-6 2 0,-13-2-1-2,0-7-1 3,-6-2 2-2,-1 0 0 1,4-1 0-2,-3 2 0 2,8 1 1 0,11 1-1 0,5-4-3-2,21 1 3 2,3-1 0 0,25-2-5 0,-1 3 5-2,8-3 1 1,0 0-1 3,0 0-4-3,0 0 4 0,38 0 0 0,22 0 0 1,21 0 1 0,22 0 0-1,14 0 1 0,5 0-2 2,-6 0 2-3,-19 0 0 1,-17 0 5 1,-17-3-1 0,-19 3 5 0,-8 0-3-2,-21-2 0 2,-13 2-6 0,-2 0-2-1,0 0 0 0,-20 0-9 1,-36 0 6 0,-24 0 3 0,-8 14 2-3,-5 1-2 4,6-2 0-1,13-1 0 0,14-7-3-1,13 2-17 1,13-6-43-1,7 3-50 0,-2-1-65 0,26-3-118 3,-2 2 81-3</inkml:trace>
    </iact:actionData>
  </iact:action>
  <iact:action type="add" startTime="33013">
    <iact:property name="dataType"/>
    <iact:actionData xml:id="d12">
      <inkml:trace xmlns:inkml="http://www.w3.org/2003/InkML" xml:id="stk12" contextRef="#ctx0" brushRef="#br3">12461 3971 647 0,'0'0'253'4,"0"0"-151"3,0 0 14 1,0 0-17 0,0 0-12-2,0 0-11 2,-967 392-15 0,620-244-7 0,-27 22 2-1,3 43-17 3,3 35 3-3,16 29-6 2,4 19 0-4,17-17-20 3,17-20-16 0,23-38 0 0,19-35-8 1,52-37-3-4,48-44-17 4,56-41-5-1,62-34-20-2,54-30-17 1,20 0-1-1,62-25 40 2,26-14-72-2,-40 9-120 2,-4 6-367 0</inkml:trace>
    </iact:actionData>
  </iact:action>
  <iact:action type="add" startTime="33930">
    <iact:property name="dataType"/>
    <iact:actionData xml:id="d13">
      <inkml:trace xmlns:inkml="http://www.w3.org/2003/InkML" xml:id="stk13" contextRef="#ctx0" brushRef="#br3">19485 9991 405 0,'0'0'298'7,"0"0"-115"1,0 0-62 0,0 0-14 0,0 0-30-2,0 0 8 2,-1348 502-5-1,988-341-24 0,-21 15-2 1,10 4-8 0,4 5-12 0,21 1-27-2,29-9 0 2,45-8-3 0,39-17-4 0,48-23-12-2,48-28-27 2,37-28-15 0,39-28-10 0,38-26-32 0,6-16-25-2,17-3-50 2,24-18-227 2</inkml:trace>
    </iact:actionData>
  </iact:action>
  <iact:action type="add" startTime="34875">
    <iact:property name="dataType"/>
    <iact:actionData xml:id="d14">
      <inkml:trace xmlns:inkml="http://www.w3.org/2003/InkML" xml:id="stk14" contextRef="#ctx0" brushRef="#br3">18659 6714 310 0,'0'0'224'8,"0"0"-60"-2,0 0 29 2,0 0-40-1,0 0-33 1,0 0-20-1,-803 418-3 0,445-246-15 2,-82 25-10 1,-52 21-11-5,-39 19-28 2,38-8-16 1,40-9-17 4,67-23-2-11,48-29-42 7,57-22-26 2,56-21-15-2,49-26-7-2,176-99-93 1,20 0-207 2</inkml:trace>
    </iact:actionData>
  </iact:action>
  <iact:action type="add" startTime="35648">
    <iact:property name="dataType"/>
    <iact:actionData xml:id="d15">
      <inkml:trace xmlns:inkml="http://www.w3.org/2003/InkML" xml:id="stk15" contextRef="#ctx0" brushRef="#br3">12200 9445 552 0,'0'0'230'7,"0"0"-70"1,0 0-17-2,0 0-28 2,0 0-7 0,0 0-15 0,-1875 879-19-1,1343-651-26 1,-30 31-18 1,-3 24-30-2,18 13 0-1,33-7-15 3,69-35 4-2,62-29-29 2,81-43-23-3,86-42-48 2,216-140-113-1,53 0-245 3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85">
    <iact:property name="dataType"/>
    <iact:actionData xml:id="d0">
      <inkml:trace xmlns:inkml="http://www.w3.org/2003/InkML" xml:id="stk0" contextRef="#ctx0" brushRef="#br0">9248 8542 321 0,'0'0'403'8,"0"0"-266"0,0 0-77 0,0 0-2-3,0 0-14 4,0 0 21-1,0 0 6 0,96-24-25-3,-55 29 6 4,5 14 2-1,12 16-11 1,6 9-3-4,8 13-8 3,5 10-16 1,12 6-11-2,3 0-3-1,0 0-2 2,-2-3 0 1,-5 4 0 0,-7 2 0-5,-14 0 1 4,0 2-1 0,-5 7 1 0,-18 2-1-2,-1 7 0 3,-3 14 0-2,6 4 1-1,-2 4-1 2,8-8 1 1,-8-3 0-2,-11-11 0 2,2-13-1-4,-7-8 0 3,-8-12 0 0,-2-4-1-2,-4-7 2 2,-1-11-1 0,-7-10 0 1,0-7 0-2,-3-9 1-1,2-1-1 2,-2-3-1 0,0-7-2 0,0 2 3-2,0-4-4 2,0 0-2 0,0 0-8 0,-18-27 11-2,-9-3 1 2,-14-4 1 1,-1 0-4-1,1 1-15-2,5 1-6 1,0 2 2 1,16 6-5-2,-1 7 5 2,17 8 15 0,4 5 8 0,0 4 1 0,0 0 3-2,0 0 15 2,0 30 16 0,20 17-25-2,5 7 14 2,14-2-1 1,-3-5 11-2,2-3 3-1,-8-11 4 3,10-2 0-1,-7-6-3 0,-8-5-7 0,-5-10-11-3,-1-6 6 3,-3-4-13 1,1 0-12-3,8-37 0 2,-2-16-1 0,-3-7 1-1,3-7 0-1,6-2-1 3,-1-2-2-2,4-5-26 1,10 3-87-2,-26 54-120 2,10-3-193 0</inkml:trace>
    </iact:actionData>
  </iact:action>
  <iact:action type="add" startTime="5899">
    <iact:property name="dataType"/>
    <iact:actionData xml:id="d1">
      <inkml:trace xmlns:inkml="http://www.w3.org/2003/InkML" xml:id="stk1" contextRef="#ctx0" brushRef="#br0">13143 7795 577 0,'0'0'269'5,"0"0"-138"4,0 0-32-1,0 0-19-2,0 0-35 2,0 0-15 0,-329 200-16-1,247-136-6 0,5 6-4 0,3 4-3 2,7 7 6-1,3 7 8-1,-2 7 13 0,12 10 0 1,3 4-6-1,12 7-9 0,2 2-4 3,9 4-2-2,-4 7-5 0,7 8 2-2,7-6-3 2,-3-5 2-1,4-8-2 1,4-10 1-2,0-8-1 2,-5-2 0 0,8-2 2 0,-3 5-1-1,0-10 1 0,9-9-1 1,1-22 1 0,0-19-3-1,3-11 1 0,0-19-1 2,0-8 0-3,0-3 0 4,0 0-4-7,-4-12-2 6,-2-27 1-1,3-16 4-2,-6-10 1 2,-4-8-2 0,-6-1 0 0,4 2-6-2,0-2-6 3,-5 6-1-2,2 15 6 1,-1 11 4 1,2 11 2-4,1 14 0 3,12 9 3 0,-3 5-2-2,7 3 2 2,0 0 2 0,0 3 1 0,0 34 18-2,0 12-3 3,11 15 3-2,9 0 3 2,1 1 8-2,2 1 3 1,6 4 6-1,-9-4-10 2,3-6-2-3,-7-11-4 2,-4-15 1 0,1-19-5 0,-9-8 6-3,8-7-4 3,0 0-10-1,14-11 0 1,4-22-6-1,2-11 3 0,-5 2 10 1,7 2 13 1,-7-3-7-4,10-5-10 3,-10 3-8 0,9 1-7 1,2 5-1-3,-6 13-1 1,-7 14-3 1,-5 12-21 0,-13 0-54-2,-7 0-97 4,0 13-131-4</inkml:trace>
    </iact:actionData>
  </iact:action>
  <iact:action type="add" startTime="10184">
    <iact:property name="dataType"/>
    <iact:actionData xml:id="d2">
      <inkml:trace xmlns:inkml="http://www.w3.org/2003/InkML" xml:id="stk2" contextRef="#ctx0" brushRef="#br1">16355 11659 688 0,'0'0'241'8,"0"0"-123"-1,0 0-15 1,0 0-23-2,0 0 1 2,0 0-12 0,0 0-4 0,530-217-15-2,-384 183-4 2,-1 9-14 0,6 9-4-1,-21 10 13 0,-7 6 0 0,-11 0-13 1,-13 0 4 2,-21 0-8-5,-29 9-2 3,-11-4-5 1,-25-2 0-2,-13-3-6-1,0 0-11 3,0 0-8-2,-54 0-3 2,-26-17 11-3,-12-21 2 2,-13-11 0 0,1-7-2 1,-12-2 2-4,4-2-2 5,-1 7-1-3,16-1-6 1,17 9-7-2,28 9-6 2,19 14-2-1,17 14 12 1,9 5 3-2,7 3 7 1,0 7 11 1,0 53 1 0,4 30-10-2,16 22 1 2,4 6 4 0,-4-1-5 0,0-7 4-2,-1-5-2 2,-2-13-2 0,-4-12-1 0,0-16 0-2,2-25-1 3,-1-19 2-2,-9-15-3 1,12-5 1-1,4-17-7 0,15-47-2 2,10-40 7-2,-2-28-2-1,12-24 2 2,-11-17 1 1,9-4 1-2,-15 14 0-1,-12 22 0 2,-6 29 0 0,-5 27 0 0,-12 30 1-2,-1 23-1 2,-3 21 0 0,0 11-1 0,-7 0-1-2,-50 43 2 3,-27 32 10-1,-16 26 6 1,-17 21 2-4,-8 9 2 4,-7 2-11-1,7-4-9 0,2-13 0-3,19-10 0 5,10-22 0-2,11-25 1-1,29-22-3-1,27-17 2 2,9-20-3-1,18 0-3 1,0-12-16-3,0-25 6 3,13 5-18 0,9 14-91 0,-15 18-60-2,-4 0-102 2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18:38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304">
    <iact:property name="dataType"/>
    <iact:actionData xml:id="d0">
      <inkml:trace xmlns:inkml="http://www.w3.org/2003/InkML" xml:id="stk0" contextRef="#ctx0" brushRef="#br0">16477 10926 313 0,'9'5'349'7,"-9"-5"-167"1,0 0-61-1,0 0 3 0,0 0-29 1,7 0-12 0,-4 0-11-2,7 0-11 2,-5 0 0 0,11 0-6 0,7 0 3-2,4 0-6 2,20 0-8 0,3 0-4-2,3-8-8 2,3-3-6 0,-1-1-10 0,15 2 0 1,-2-1-7-3,12-1 3 2,-4-1-4-1,6-3 6 1,-3 6-1-2,-12 0 4 3,7 5 1-1,-7 0-5-2,9 5 0 2,9 0-4 0,4 0 0 1,3 0 0-4,0 0-1 3,8 0 0 0,-5 0 3 0,-8 14 1-2,-3 2 3 1,-3 2 1 2,-6 1-2-1,5-2-1 0,-2-5-7-3,2-7-6 3,8-5 0 1,4 0 0-1,-8 0 0-2,-6 0 0 2,-14 8 0-1,13 6 0 0,-2 6 0 0,6-1 0 2,3-1 0-2,3-5 0 1,3-1 0-2,-6-4 0 4,-4-2 0-4,-12-3 0 3,5-3 0-4,-10 0 0 3,11 0 0 0,-10 0 0-1,4 0 0 0,5 0 0 1,-7 0 0 0,7 0 0 1,-8 0 0-2,8 0 0-1,-10 0 0 2,5 0 0 1,5 0 0-3,-5 0 0 1,5 0 0 2,-5 12 0-3,8 4 0 1,4 1 0 2,4 0 0-2,2-3 0-1,-11-9 0 3,-1-2 0-1,-7-3 0-1,-8 0 0 2,-5 0 0-3,-1 0 0 3,-6-5 0-1,9 2 0-2,-11-3 0 2,15 0 0 0,1 1 0 0,2-3 0-2,14-1 0 3,-1 1 0-2,-11-1 0 2,-6 1 0-5,-2-3 0 6,-9 2 0-3,13-1 0 0,1 1 0 0,7 6 0 1,-3 3 0 1,6-4 0-2,-4 3 0 2,9-6 0-4,-2 2 0 3,-2-3 0-1,2 4 0 0,2-2 0 0,3 4 0 2,-2 2 0-2,-4 0 0-1,3 0 0 3,0 0 0-2,-3 0 0 2,-5 0 0 0,5 0 0-4,-10 0 0 3,8 0 0 0,-3 0 0 0,-6 0 0-2,7 0 0 2,-6 0 0-1,-5 0 0 0,-1 0 0 2,-1 0 0-2,-2 0 0 1,13 0 0-2,-4 0 0 2,1 0 0 0,6 0 0 0,-6 0 0-2,-5 0 0 2,0 0 0 0,1 0 0 0,-1 0 0-3,-4 0 0 4,-11 0 0-1,12-5 0 1,-11-7 0-4,11 0 0 3,-1-1 0 0,-4 1 0 0,8 2 0-2,1 5 0 2,8 5 0 0,-5 0 0 0,8 0 0-1,-1 0 0 0,6 0 0 0,0 0 0 2,3 0 0-3,-3 0 0 2,-6 0 0 0,6-9 0 0,-1 1 0-2,4-1 0 2,-9 3 0-1,10 1 0 2,-7 1 0-3,2 4 0 2,-8-2 0 0,1-4 0-1,-2-2 0 1,-2-4 0-2,8 0 0 4,-2-1 0-3,6 6 0-2,2 0 0 4,5 4 0-1,-7 3 0-1,-3 0 0 2,1 0 0-3,-19 3 0 1,-3 6 0 2,4-4 0-2,-14 1 0 1,11-6 0-2,-5 6 0 2,9-5 0-1,-1 6 0 1,4-2 0 0,1-2 0 0,-4-3 0-2,6 0 0 2,-2 0 0 0,8 0 0 0,-5-5 0-2,-1-6 0 3,2-1 0-2,1 5 0 1,-5 3 0-2,6 4 0 3,2 0 0-2,-6 0 0 1,1 0 0-2,-1 0 0 1,-2 0 0 2,-5 0 0-1,1 0 0-3,-3 0 0 3,-13 0 0 2,0 0 0-3,-12 6 0-1,-15 5 0 2,-4-5 0-2,-9-1-37 2,-2-2-34-2,0 5-39 2,-54 6-60 1,-46 8-15-1,49-5-73-1,-10 6-362 1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49:49.80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5" units="cm"/>
      <inkml:brushProperty name="height" value="0.055" units="cm"/>
    </inkml:brush>
  </inkml:definitions>
  <iact:action type="add" startTime="14051">
    <iact:property name="dataType"/>
    <iact:actionData xml:id="d0">
      <inkml:trace xmlns:inkml="http://www.w3.org/2003/InkML" xml:id="stk0" contextRef="#ctx0" brushRef="#br0">3923 9934 195 0,'0'0'311'35,"0"0"-99"-35,0 0-63 0,0 0-31 0,0 0-30 0,0 0-2 0,-61 0 5 6,61 0 4 3,0 0-15-2,0 0-9 0,7 6-1 0,40 11-21 1,19 0-28 0,15-7 1-2,11-1-4 2,37-6-2 0,22-3-1 2,22 0-5-5,9-5 4 4,-3-12-4-2,-9 0 5 1,-13 0-3-2,-14 0-3 2,6-6-1 1,-24 1-4-4,-18-1-1 3,-14 3 0 0,-28 3-3 0,-21 6 3 0,-12 3-3-2,-24 5 3 1,-2 3-2 2,-6 0 2-2,0 0-2 0,-6 0-1 1,-59 7 1 0,-54 14 0 0,-59 3 6-2,-29-3 2 2,-35-2 6 0,-31 5-2 0,-8-4-3-2,-8-10-4 2,15-3-6 0,32-6-3-1,42 3 2 0,55 4 1 1,43 4 0 0,32-2 0 0,29-1 0-2,21-6-1 2,16-3 2-1,4 0 1 1,0 0-1-1,21 8-2 3,55 3-1-4,28 0 0 2,41 4 2-2,32-1 0 2,13-6 1 0,1 4-1 0,-1-7 5-3,-17 1-3 3,-1 3 6 1,-8-1-8-2,-10 1 5 0,-2 1 1 1,4-7-2 0,-11-3 1 0,-6 0-1-3,-21 0 0 3,-21 0-3 2,-16-5 1-3,-26-6-2-1,-24 1 0 2,-17 8 1 0,-14 2-1 0,0 0-2-2,-25 0-7 2,-67 0 0 0,-49 2 9 0,-43 8 8-2,-10-7-4 2,2 5 4 0,3 1-6 0,7-1 4-3,11-1-5 3,18 2-1 1,28-1-3-2,29 0 0-1,38 1 2 2,28-6-3 0,14-3 3 0,13 0-2-2,3 0 3 2,6 0-1 1,59 3-5-3,44 11 3 2,39 3 3 0,17 3 3 0,12-6-3 0,-5-1 0-3,-7-7-4 3,-8-6 3 1,-12 0 1-1,-17 0 1-2,-15 0 3 1,-34 0 1 1,-31 0 6 0,-28 0-4-2,-11 0-1 2,-9 0-6 1,-77 0-13-2,-63 0 8-1,-65 0 5 2,-44 15 6 1,-12-5 4 0,15 4 8-3,33 1-3 2,44 2-11 0,56 1-3 0,44-8 0-2,31-4 0 2,22-6 1-1,16 0-2 1,20 0 0-3,37-23-7 3,7 1-18 0,0 13-30 0,-15 9-46-2,-22 9-78 2,-18 10-105 0,-9 8-460 0</inkml:trace>
    </iact:actionData>
  </iact:action>
  <iact:action type="add" startTime="32720">
    <iact:property name="dataType"/>
    <iact:actionData xml:id="d1">
      <inkml:trace xmlns:inkml="http://www.w3.org/2003/InkML" xml:id="stk1" contextRef="#ctx0" brushRef="#br1">19720 7888 204 0,'0'0'590'9,"0"0"-392"-1,0 0-77 0,0 0-12-1,0 0-10 0,0 0-10 1,0 0-3 0,36-9-10-2,-36 15-10 2,-9 13-9 0,-11 6-2 0,-7 4-12-3,-7 5-4 3,2 1-10 0,-7 5-8 0,-1 1-7 0,-7-3-5-2,4 6-1 2,-1 0-3 0,-2 4-1 3,-5 2-1-8,5 7 1 7,-8-1 1-3,3 2 0-1,-5 2 2 2,-4-6-1-1,2 3-2 2,-1-5-3-2,-2-8 0 0,0 2 0 1,5-8 0 0,5-1 0 0,2-5-1-3,5-5 1 4,5-7 0-1,12-6 0 0,-2-8-2-3,17-4 1 4,-4-2-3-1,1 0-1-2,0-8 4 2,3-23-3 0,-4-2 2 0,3-4-1-1,7 0-1 0,6 1 1 1,-7-1 0 0,5 4 0-1,-6 2 1 3,5 0-1-5,3 0 1 3,0 1-3-2,0-5 2 2,0 1-2 0,0-3 1 0,0-3-2 0,0-7 2-2,11 8 1 2,-2 7 1 0,4 0 1 0,-6 10 0-2,9-4 1 2,5 4-1 0,-2-2 1-1,1 2-1-1,3-6 0 4,-1 0 0-3,-2 0 0-1,12-1 0 1,-5 2 0 2,7 2 2-1,-1 2-2-2,1 3 0 1,6 1 1 2,-1 2 0-1,-5 2-1 0,-7-2 0-3,9 7 0 4,-11-5 2-1,7 5-2 0,-7-2 0-3,-2 7 1 4,0-1-1-1,6 6 1-2,-7 0 0 2,-2 0 2-1,-1 0-1 1,1 0-2-1,-5 0 3 0,2 3 1 1,-4 14-2 1,1 11 2-3,-5 9-2 2,-9 4 2 0,0 4-2 0,0 9 1 0,0 3 2-2,0 4-2 2,0 9-3 0,0-6 4-2,0 7 0 2,0-9 2 0,0-8-2 0,0-7 8-2,13-5-5 2,8-8 4 0,9-4 3 0,19-3 0-2,2-11-4 2,6-4-10 0,-1-7 0 0,-11-5 0-2,-9 0 0 1,-8 0-14 1,-1 0-22 0,-18-5-41-1,-9-12-63 1,0 6-110 1,0 1-218-2</inkml:trace>
    </iact:actionData>
  </iact:action>
  <iact:action type="add" startTime="35413">
    <iact:property name="dataType"/>
    <iact:actionData xml:id="d2">
      <inkml:trace xmlns:inkml="http://www.w3.org/2003/InkML" xml:id="stk2" contextRef="#ctx0" brushRef="#br2">20768 8363 743 0,'0'0'296'8,"0"0"-111"-1,0 0-43-1,0 0-33 3,0 0-32-1,0 0-10-1,0 0-3-1,-7 10-4 2,7-10 2 0,39 0 7 0,22 4-31-2,23-1-1 2,20 6 1 0,12-8-4 0,4-1-11-1,-7 0-20 0,-21 0-3 4,-15 0 0-5,-24-1 0-1,-25-8 0 4,-12 9 0 0,-12 0-31-3,-4 0-55 0,-7 0-63 3,-44 0-41-1,-13 0-3 0,24 0-154-2</inkml:trace>
    </iact:actionData>
  </iact:action>
  <iact:action type="add" startTime="35803">
    <iact:property name="dataType"/>
    <iact:actionData xml:id="d3">
      <inkml:trace xmlns:inkml="http://www.w3.org/2003/InkML" xml:id="stk3" contextRef="#ctx0" brushRef="#br2">20750 8639 29 0,'0'0'722'7,"0"0"-497"1,0 0-54-2,0 0-33 2,0 0-16 0,0 0-19 0,82 22 0-2,-27-22 4 2,10 0-15 0,23 0 0 0,12 0-11-2,6 0-19 3,-3 0-62-1,-6 0 0 0,-16 5 0-3,-17-1 0 3,-12-2 0 1,-21-2 0-2,-2 0 0 0,-25 0 0 0,3 2 0 2,-7 2 0-2,0 1-118 0,0-2-65 1,-7-3-104 0,-13 2-153 0</inkml:trace>
    </iact:actionData>
  </iact:action>
  <iact:action type="add" startTime="38459">
    <iact:property name="dataType"/>
    <iact:actionData xml:id="d4">
      <inkml:trace xmlns:inkml="http://www.w3.org/2003/InkML" xml:id="stk4" contextRef="#ctx0" brushRef="#br1">23435 7919 384 0,'0'0'559'6,"0"0"-384"1,0 0-61 1,0 0-57 0,0 0-10-1,0 0-11 1,0 0-4 0,-100 251 3-1,59-201-9 0,-2 1-2 0,2 1-1 1,-4-2-7 1,-2 4-3-3,2-3-4 2,1-3-3-1,4-6-3 2,-4-2-1-4,8-4 1 3,-5 1-2 0,2-3 2 0,-2-1-2 0,5-2 1-1,-1-9-2 3,9-5 0-3,-4-6 1-1,7-7-2 2,-1-3-1-1,9-1 2 0,-6 0 0 0,7 0-1 0,1 0-1 2,5-22 2-2,2-13-1 0,3-7 2 1,5-2-3 0,0 6 2 0,0-1-2-2,0 2 1 2,0 0 0-1,0 0-1 2,0 1 2-3,7 3 0 2,9-7 1 0,-1 1-1 0,1 2 0-2,-5 1 0 2,4 1 1 0,2 2-1-1,6 4 0-1,2 2 1 2,7-2 0 0,-7 8-1 0,8-3 2-1,-5 11-1 2,3 1 1-3,-6 7-2 2,-2 5 3-2,0 0-1 2,1 0 1 0,2 0 1 2,-6 0 0-5,3 0 0 3,-5 0-1 1,2 3 4-3,-10 16-2 1,7 7 2 1,2 8-2 0,-6 2 2 0,-5 1-3-2,-1 1 1 1,3-1 1 2,-7 0-2-1,-3 8 4-2,3 3 0 2,-2 9-1 0,-1 1 5 0,12 3-1-2,-11 7 3 3,2-6 0-2,4-3-3 2,2-11-3-4,11-9-1 3,1-11 2 0,6-14-4 1,14-6-3-5,14-8-1 5,-10 0-1-1,4-1 0 0,-5-20-2-2,-14 1-4 2,3-3-10 0,1 1-20 0,-14 3-26-2,-7-1-66 2,-13 12-68 0,0 3-163 0</inkml:trace>
    </iact:actionData>
  </iact:action>
  <iact:action type="add" startTime="39454">
    <iact:property name="dataType"/>
    <iact:actionData xml:id="d5">
      <inkml:trace xmlns:inkml="http://www.w3.org/2003/InkML" xml:id="stk5" contextRef="#ctx0" brushRef="#br1">24073 8658 630 0,'0'0'286'9,"0"0"-104"-1,0 0-42-2,0 0-66 1,0 0 15 2,0 0 0-2,0 0-10 2,-21 210-16-3,3-145-16 1,-3-2-23 2,8-11-13-2,6-12-8-1,-3-14-3 3,4-13-8-2,6-7-25 0,0-6-56 1,0 0-80 0,0 0-93 0,0-15-329-3</inkml:trace>
    </iact:actionData>
  </iact:action>
  <iact:action type="add" startTime="40980">
    <iact:property name="dataType"/>
    <iact:actionData xml:id="d6">
      <inkml:trace xmlns:inkml="http://www.w3.org/2003/InkML" xml:id="stk6" contextRef="#ctx0" brushRef="#br0">25258 7922 167 0,'0'0'271'4,"0"0"-134"4,0 0 23 0,0 0-29 1,0 0-6-4,0 0-19 4,57 30-9-1,-54-30-13-3,-3 0-8 3,1 0-12 1,-1 0-11-2,0 0-14 2,0 0-8-3,0 0-5 1,0 0-6 1,0 0-8 0,-17 0-6-1,-24-13 7 0,-5 7-2 1,-8 6-3 0,7 0-1-2,-6 0 0 2,6 25-1 3,3 9-3-7,-2 8 1 4,5 5-2 0,11 8-1 0,-7 3 1-1,4-1-1 0,7-4-1 1,9-9 3 1,9-7-3-5,5-8 0 5,3-9 0-1,0 0 2 0,8-3 1-1,35 4 2 0,18-7 4 1,14-9-6 0,2-5-3 0,-13 0 1-3,-3 0 0 5,-15 0-2-3,-8-10 2 1,-6 1-2-2,-21 3 3 3,2 4 0-2,-13 2-2 2,0 0-1-4,0 0-1 3,0 0-5 0,0-3-7-2,-24 3 13 1,-15 0 1 2,-5 0 0-1,-5 0 4-2,0 14-2 3,-8 11 1-2,-2 3-2 1,5 4 1-2,8-2-2 1,-7-1 2 2,11 4-2-2,3 0 1 0,9 2 0 1,1-2 0 0,17 4 1 0,-5 4 1-2,14 2-3 2,3-4 6 1,0 1-4-3,0-9 15 0,12-4 8 3,35-6-2-2,14-8-6 2,10-4-2-1,22-5 7-2,-9 1-2 2,10-5 4 0,-10 0-13-3,1 0-3 3,-9-22-6 1,-12-2-1-1,-12-1-1-2,-24 3-6 2,1-1-26 0,-22-2-56 0,-4-1-106-3,-3 21-132 4,0 2-245-1</inkml:trace>
    </iact:actionData>
  </iact:action>
  <iact:action type="remove" startTime="43738">
    <iact:property name="style" value="instant"/>
    <iact:actionData xml:id="d7" ref="#d6"/>
  </iact:action>
  <iact:action type="add" startTime="43744">
    <iact:property name="dataType" value="strokeEraser"/>
    <iact:actionData xml:id="d8">
      <inkml:trace xmlns:inkml="http://www.w3.org/2003/InkML" xml:id="stk7" contextRef="#ctx0" brushRef="#br3">31614 13461 533 0,'0'0'370'9,"0"0"-253"-1,0 0-54-1,0 0-63-2,0 0-1 4,0 0-141-1,25 19-392 0</inkml:trace>
    </iact:actionData>
  </iact:action>
  <iact:action type="add" startTime="45365">
    <iact:property name="dataType"/>
    <iact:actionData xml:id="d9">
      <inkml:trace xmlns:inkml="http://www.w3.org/2003/InkML" xml:id="stk8" contextRef="#ctx0" brushRef="#br0">25361 8010 596 0,'0'0'211'8,"0"0"-118"0,0 0-34-2,0 0-32 2,0 0 38 0,0 0 3 0,0 0-12-3,-36-13 0 3,16 13 1 0,-8 0 10 0,-6 0-20-2,2 17-12 2,-5 9-12 1,0 1-11-2,-5 4-9-1,1 7 2 3,1-1-4-2,-1 10 3 1,2 0-3-2,-2 2 1 2,4 1 0 2,2 1-2-4,10 3 5 0,5-5 1 2,1 4 4 1,15-9 2-1,-5 3 7-3,9-8 4 4,0 1 3-2,9-6 1 2,21-4 5-4,11-8-3 4,12-5-4 0,7-12-4-2,14-5 0-1,0 0-5 3,18-18-6-2,-11-18-4 1,-1-1-1-2,-19-1-2 2,-15 4-1 0,-15 7-2 0,-15 0-7-2,-12-3-23 2,-4-1-51 0,0-2-79 0,-17 26-58-3,-3-3-136 4</inkml:trace>
    </iact:actionData>
  </iact:action>
  <iact:action type="add" startTime="45981">
    <iact:property name="dataType"/>
    <iact:actionData xml:id="d10">
      <inkml:trace xmlns:inkml="http://www.w3.org/2003/InkML" xml:id="stk9" contextRef="#ctx0" brushRef="#br0">24937 8368 462 0,'0'0'285'6,"0"0"-118"2,0 0-43 0,0 0-24-1,0 0 24-1,0 0 10 3,0 0-21-2,7 0-37 1,13 0-19-2,12-8-11 2,6-14 1 1,5-3-2-2,5-1-7 0,13 0-2 1,7 7-1-1,-4 4-7 1,-16 5-18-2,-8 7-4 2,-6 0-4 0,-23 3-2 0,-3 0-21 0,-8 0-58-1,0 0-90 1,0 0-109-1,0 0-159-1</inkml:trace>
    </iact:actionData>
  </iact:action>
  <iact:action type="add" startTime="46693">
    <iact:property name="dataType"/>
    <iact:actionData xml:id="d11">
      <inkml:trace xmlns:inkml="http://www.w3.org/2003/InkML" xml:id="stk10" contextRef="#ctx0" brushRef="#br0">25880 7565 253 0,'0'0'404'8,"0"0"-215"-3,0 0-57 3,0 0-28 0,0 0 2 1,0 0 20-4,16-2 7 3,-14 46-61 0,5 15-36 0,-4 0-1-2,-3 3-15 3,0-11-10-2,0-10-9 2,0-7-1-3,0-12-6 2,0-11-25 0,0-7-47-1,0-4-35-1,0 0-68 3,0 0-267-2</inkml:trace>
    </iact:actionData>
  </iact:action>
  <iact:action type="add" startTime="48501">
    <iact:property name="dataType"/>
    <iact:actionData xml:id="d12">
      <inkml:trace xmlns:inkml="http://www.w3.org/2003/InkML" xml:id="stk11" contextRef="#ctx0" brushRef="#br2">27146 8265 491 0,'0'0'446'6,"0"0"-242"1,0 0-46 2,0 0-48-1,0 0-44-2,0 0 21 2,-181 2-20 0,98-2-38-1,2 0-4-1,4 0 0 2,0 0-1 0,6 0-2 1,6 0-5-4,14 0-8 4,11 0-6-1,22 0-2-1,2 0-1-1,16 0-8 3,0 0-22-1,0 0-49 0,34 0-27-3,-4 0-51 3,-13 0-62 0,-5 0-248 0</inkml:trace>
    </iact:actionData>
  </iact:action>
  <iact:action type="add" startTime="48825">
    <iact:property name="dataType"/>
    <iact:actionData xml:id="d13">
      <inkml:trace xmlns:inkml="http://www.w3.org/2003/InkML" xml:id="stk12" contextRef="#ctx0" brushRef="#br2">26862 7899 604 0,'0'0'281'6,"0"0"-113"-1,0 0-63 3,0 0-20 0,0 0-8 1,0 0-2-4,-57 343-18 4,44-276-18-2,4-4-7 1,6-1-15-2,3-4-12 2,0-10-5 1,0-6-3-3,21-7-16 2,6-18-30 0,7-7-58-1,-27-10-39-1,2 0-139 3</inkml:trace>
    </iact:actionData>
  </iact:action>
  <iact:action type="add" startTime="50773">
    <iact:property name="dataType"/>
    <iact:actionData xml:id="d14">
      <inkml:trace xmlns:inkml="http://www.w3.org/2003/InkML" xml:id="stk13" contextRef="#ctx0" brushRef="#br1">28736 7869 465 0,'0'0'260'7,"0"0"-88"0,0 0-19 1,0 0-43-1,0 0-18-1,0 0 19 3,17 35-34-1,-21-10-14-1,-19 7 4-1,2-1-6 2,-12 4-17 0,-3 12-13 0,-8 0-8-1,-1 5-8 0,-7 1-6 1,2-3-5 0,0-8-1-2,2 0-2 2,8-2 1 0,-4-4 0 1,-2-1 0-3,5 0-2 1,-1-5 1 1,10-3 0 0,-5 0-1-1,-2 0 0 1,0-3 0-1,1-4 0 1,-1-3-1-1,10 1-2 1,-3-9 0-1,12-3 3 2,12-2-2-3,-5-4-1 2,10 0 2 0,-10 0-4-1,6 0 1-1,-6 0 2 3,6-17 0-1,-9-3-5 1,9-5-1-5,1-1 1 6,1 1 0-3,2-4 1 1,3 4 2-2,-1 3 1 2,-2-3-1 0,3 2-1-1,0-4-3 1,0-7 2-1,0-3 3 1,0-5-4-1,0-1 6 0,3 2 0 1,14 1 1 0,4-2 0-1,-1 3 0-1,6 2 0 3,5 4 0-1,-5 4 0 0,1 5 0-1,4 4 2-1,5 0 0 3,-11 2-1-1,1 5 0-2,4 2 0 2,-8-1 0-1,-5 7 0 1,3-4-1-1,-12 6 1 1,8 3-1 0,-9 0 1-1,6 0 3 2,-9 0-1-3,12 0 2 2,-6 5-1-1,3 19 1-1,3 0 3 3,-4 6 0-1,1-2-1-1,3 10 2 2,-12 6 2-3,9 5-3 2,-5 4 0 0,8 0-1-2,-9-5 2 2,13 0-1 0,-3 3 1-1,2-4 8 0,6 4 4 0,4 3-6 1,-1-3 0 1,11-7-2-1,-2-4-7-2,10-10-3 2,2-6-3 0,-1-11-2-3,8-8-7 4,-12-5-7-2,-4 0-9 2,-6 0-14-3,-8 0-28 2,-9 0-65 0,-17-8-90 0,0-2-161-2</inkml:trace>
    </iact:actionData>
  </iact:action>
  <iact:action type="add" startTime="51786">
    <iact:property name="dataType"/>
    <iact:actionData xml:id="d15">
      <inkml:trace xmlns:inkml="http://www.w3.org/2003/InkML" xml:id="stk14" contextRef="#ctx0" brushRef="#br1">29258 8481 491 0,'0'0'345'7,"0"0"-172"-2,0 0-24 3,0 0-71 1,0 0-23-1,0 0-15 0,0 0-8-2,161 189-10 2,-161-139-11 0,-8 7-2-3,-35-10-9 3,-14-3 0 1,-6-9-3-2,5-18-1 0,1-17-7 0,14 0-8 1,3-4-24 0,20-23 18-2,10 1 7 2,10 7 10 0,0 2 1 0,0 6 7-2,15 5 0 2,16 6 25 0,10 0 6 0,7 6 0-2,4 27-2 2,2 3-3 1,2 4-9-2,2-3 8-1,-4 2-11 3,-12-9-12 0,-4 0-2-1,-18-13-12-2,-4-10-52 1,-6-7-62 1,-10 0-67 0,0 0-384 0</inkml:trace>
    </iact:actionData>
  </iact:action>
  <iact:action type="add" startTime="54497">
    <iact:property name="dataType"/>
    <iact:actionData xml:id="d16">
      <inkml:trace xmlns:inkml="http://www.w3.org/2003/InkML" xml:id="stk15" contextRef="#ctx0" brushRef="#br0">30613 7795 761 0,'0'0'210'6,"0"0"-123"2,0 0 5 0,0 0-40 0,0 0-19-2,0 0-4 1,10-5-3 1,-17 5 2 1,-16 0 18-3,-13 0-10 1,-5 10-11 1,-3 10-6 0,-5 7-4-2,-2 11-8 3,-7 6-2-2,2 10-2 2,10 5-2-4,-5 1 2 3,12 8 0 2,8-4-3-4,-2 6 4 0,8-1-3 3,2-3-1-1,6-10 3 0,1-11 0-2,13-5 0 2,3-10 9-1,0-6 19 2,0 3 9-3,36-7 5 2,21-3-19 0,6-4-6 0,1-4-1-2,4-7 2 4,0-2-3-3,-15 0-8 1,0 0-7-2,-6-11-3 2,-10-9-3 0,-5-1-3 0,-12-2-23-2,-9-3-34 1,-1-6-73 1,-10 16-108 0,0 2-129-2</inkml:trace>
    </iact:actionData>
  </iact:action>
  <iact:action type="add" startTime="55126">
    <iact:property name="dataType"/>
    <iact:actionData xml:id="d17">
      <inkml:trace xmlns:inkml="http://www.w3.org/2003/InkML" xml:id="stk16" contextRef="#ctx0" brushRef="#br0">30222 8259 428 0,'0'0'331'7,"0"0"-250"1,0 0-34-1,0 0-25 2,0 0-11-3,0 0 51 2,0 0 51 0,0 0 8 0,0 0 8-3,0 0-11 3,0 0-26 1,0 0-28-1,8 0-13-2,4-3-2 1,17-9-9 1,1 5-4 1,8-4 2-4,11 5 1 4,-5 0-2-2,4 1-11 1,1-4-10 0,-14 3-6-1,-2 2-7 0,-1-3-3 2,-20 4-6-4,1 3-21 4,-13 0-40-1,0 0-67-1,0 0-134-1,0 0-123 2</inkml:trace>
    </iact:actionData>
  </iact:action>
  <iact:action type="add" startTime="55741">
    <iact:property name="dataType"/>
    <iact:actionData xml:id="d18">
      <inkml:trace xmlns:inkml="http://www.w3.org/2003/InkML" xml:id="stk17" contextRef="#ctx0" brushRef="#br0">31083 7388 525 0,'0'0'295'7,"0"0"-116"1,0 0-50-2,0 0-59 2,0 0-13 0,0 0 11 0,0 0-10-2,197 32 3 3,-162 0 2-1,-11 7-18 0,-6 8-11-2,1 0-12 1,-19 5-10 2,0-4-10-2,0 0-2-1,-3-5-4 2,-31-9-5 0,-6-4-5 1,-4-6-8-3,-8-11 2 1,4-5-1 1,5-8-3 1,-8 0-23-2,9-11-1 0,17-12-20 1,8 4 13 0,14 2 16-2,3 5 27 2,0 7 12-1,7 0 2 2,31 5 35-3,17 0 7 2,-3 0-4 0,13 0 1 0,-1 5-12-2,-4 12 5 2,-8 8 1 0,-6 4-3 0,-12-2-11-2,-4 5-15 2,-11-4-6-1,-15-2-8 0,-1-7-34 0,-3-10-25 2,0-5-86-1,0-4-82-1,-3 0-366-1</inkml:trace>
    </iact:actionData>
  </iact:action>
  <iact:action type="add" startTime="56797">
    <iact:property name="dataType"/>
    <iact:actionData xml:id="d19">
      <inkml:trace xmlns:inkml="http://www.w3.org/2003/InkML" xml:id="stk18" contextRef="#ctx0" brushRef="#br0">26643 6058 517 0,'0'0'296'6,"0"0"-110"1,0 0-98 1,0 0 9 0,0 0-29 0,0 0-4-2,0 0-15 2,1 111-22 0,-1-111-13 0,0-27-3-1,0-28 13 0,3-26 9 2,1-13-15-1,5-7-2-2,-2-5 0 1,6 7-1 2,-10 4-1 0,6 16 2-3,0 9-4 2,1 13-7 0,6 12-1-1,-2 9-1 0,-3 7 1 1,4 13-4 0,1 5 5 0,2 5 4-4,9 6 7 5,12 0 1-2,4 20-7 1,9 27-6-2,-9 10-2 3,4 5 1-1,-13-4-3 0,3-1 0-2,-17-7 0 1,-4-5 1 2,-12-4-1-1,-4-6 0-3,0 1-1 4,0-1-1-1,-24-2 1 0,-23-2-1-2,1-2 1 2,-8-8-2 0,8-4 1 0,5 1-2-2,5-5 4 2,19 0 0 0,6-9 0-3,10 0 0 4,1 1 1-1,0 3 2 0,0 6-2 0,0 9-1-2,1 4-2 2,20 2 2 0,6-4-2 0,8-1 2-3,-2 6 0 4,8-5 0-1,-6 1 2 0,1 2-1-2,-3 2 1 2,-12 1-1 0,-19 0-1-2,-2 2 0 2,0 2-2 0,-43-5-1 0,-18-8 0-1,-19-4 2 0,1-10-3 1,0-5-1-1,0-3 1 2,18 0-16-3,19 0-61 2,11 0-31 1,21-14-44-3,10-1-32 0,0 3-215 3</inkml:trace>
    </iact:actionData>
  </iact:action>
  <iact:action type="add" startTime="57598">
    <iact:property name="dataType"/>
    <iact:actionData xml:id="d20">
      <inkml:trace xmlns:inkml="http://www.w3.org/2003/InkML" xml:id="stk19" contextRef="#ctx0" brushRef="#br0">27624 6039 417 0,'0'0'155'8,"0"0"19"-1,0 0-77 1,0 0-46 0,0 0 14-1,0 0-1 2,0 0-11-3,-320 244 4 1,315-210-11 2,5-6-17-2,0-9-7-1,5-1-15 2,34-10-6 0,9-8-1-2,5 0 0 2,2-2-1 0,-10-34 0 0,-4-4-1 0,-2-14 3-1,-11-11-2 3,-8-3 1-3,-7 13-1 2,-3 19 0-4,-10 19 1 3,0 17 1-1,0 0 1 1,0 26 25-2,0 29 1 2,0 6-18 0,-10 5-5 0,6-10-2-3,-6-5-3 4,7-12 0-1,0-9-2-1,3-13-14-1,0-12-43 2,0-5-48 1,0 0-116-3,3-14-265 2</inkml:trace>
    </iact:actionData>
  </iact:action>
  <iact:action type="add" startTime="58079">
    <iact:property name="dataType"/>
    <iact:actionData xml:id="d21">
      <inkml:trace xmlns:inkml="http://www.w3.org/2003/InkML" xml:id="stk20" contextRef="#ctx0" brushRef="#br0">28271 5912 541 0,'0'0'232'8,"0"0"-162"-3,0 0-28 4,0 0-16-1,0 0 1-1,0 0 10 0,-238 144 1 0,197-119-15 2,14 2-6-2,4-6-5 0,7-5 6 2,16 1 10-3,0-3 5 3,0-1-6-3,7 0-14 2,29 1-7 0,18-3-2 0,-11 3 3-1,8 3 24 0,-6 0 14 0,-20 2 4 1,-7-1-26 0,-13-5-5-1,-5 4-14 1,0 0-4 0,-16 3-2 0,-25 0-1-3,-5-10-3 4,-8-1-8-1,6-9-43-2,5 0-40 2,27 0-78-1,12 0-258 2</inkml:trace>
    </iact:actionData>
  </iact:action>
  <iact:action type="add" startTime="58479">
    <iact:property name="dataType"/>
    <iact:actionData xml:id="d22">
      <inkml:trace xmlns:inkml="http://www.w3.org/2003/InkML" xml:id="stk21" contextRef="#ctx0" brushRef="#br0">28555 6115 873 0,'0'0'210'6,"0"0"-95"-1,0 0-76 4,0 0-35-2,0 0-4-1,0 0-6 2,30 138-53 0,-30-138-103 1,-1 0-275-3</inkml:trace>
    </iact:actionData>
  </iact:action>
  <iact:action type="add" startTime="58635">
    <iact:property name="dataType"/>
    <iact:actionData xml:id="d23">
      <inkml:trace xmlns:inkml="http://www.w3.org/2003/InkML" xml:id="stk22" contextRef="#ctx0" brushRef="#br0">28545 5799 684 0,'0'0'274'5,"0"0"-134"4,0 0-68-1,0 0-51-2,0 0-19 2,0 0-2 0,2-98-18-1,-2 98-80 0,0 0-58 0,0 0-204 2</inkml:trace>
    </iact:actionData>
  </iact:action>
  <iact:action type="add" startTime="58852">
    <iact:property name="dataType"/>
    <iact:actionData xml:id="d24">
      <inkml:trace xmlns:inkml="http://www.w3.org/2003/InkML" xml:id="stk23" contextRef="#ctx0" brushRef="#br0">29107 5929 498 0,'0'0'145'6,"0"0"0"2,0 0-51 0,0 0-40-2,0 0-18 2,0 0-4 1,-299 183-13-3,256-160-15 2,4-6-2 0,21-7 2 0,15 2 23-2,3-6 47 2,0 3 7 0,11 8-33-1,29 4-18-1,9 5-13 2,-5-4 4 0,-8 1-9 0,-13 4-4-2,-5-1-5 2,-18 7-3 0,0 4-9 0,-18-3-23-2,-44 2-5 4,-16-2-25-2,-22 0-29 1,56-25-47-4,-5-5-243 3</inkml:trace>
    </iact:actionData>
  </iact:action>
  <iact:action type="add" startTime="59536">
    <iact:property name="dataType"/>
    <iact:actionData xml:id="d25">
      <inkml:trace xmlns:inkml="http://www.w3.org/2003/InkML" xml:id="stk24" contextRef="#ctx0" brushRef="#br0">26238 6525 238 0,'0'0'499'4,"0"0"-331"5,0 0-36-1,0 0-48-3,0 0-40 3,0 0-6 0,-100 11 0 0,42-5-9-2,-14 3-1 2,4 2-11 0,-5 3-4 0,4-4-7-2,-2 5-6 2,7-1 3 0,3-1-2 0,15 5 0-2,-7 1-1 2,24 6 0 1,-2 0 3-1,10 7-1-2,14 8 0 1,-3 1 0 2,4 13 1-2,6 3 0 1,-4 1 0 0,1 7 3-1,-6 2 15 2,2 4 0-3,-3 4-1 2,7 1 1 0,1-7 4-1,2-12-3 1,0-13-4-1,0-19-1 2,0-15-8-2,-2-3-3-2,2-7-2 2,0 0 1 2,0 0-1-1,0 0-4-2,0 0-2 2,-8-15-2 0,-5-19-2-1,-3-8 5-1,9-6 1 3,-9 9-2-1,-4 8-3 0,2 11-6-2,0 8-1 2,0 5 1 0,8-2-1 0,-7 4-6-2,14-4 1 1,1 6 5 2,2 1 6-2,0 2 6 0,0 0 1 1,0-3 0 0,0 3 2 0,0 0 7-1,0 0 9-1,0 0 16 3,0 22-9-2,0 10 0 0,12-4 13 1,4 0 10-1,1-2-5 1,3-2-7-2,-4-8 2 3,-4-4-11-1,1-7-1 0,6-5-9-2,-2 0-7 1,7 0 2 1,-7 0-3 0,2 0 3-1,1 0-4 1,-3 0 2 0,7-17-10 0,-4-8-1-2,7-10 0 2,10-11-2 0,-1-7-8 0,3 0-6-1,2 8-15 0,-1 17-32 1,1 12-60-1,-34 16-85 0,6 0-138 1</inkml:trace>
    </iact:actionData>
  </iact:action>
  <iact:action type="add" startTime="60788">
    <iact:property name="dataType"/>
    <iact:actionData xml:id="d26">
      <inkml:trace xmlns:inkml="http://www.w3.org/2003/InkML" xml:id="stk25" contextRef="#ctx0" brushRef="#br0">29371 6053 634 0,'0'0'198'7,"0"0"-53"-1,0 0-52 2,0 0-59 0,0 0 2-1,0 0-3-1,0 0 0 2,325 0 0 0,-265 8-10-2,4 4-3 2,-3 2 3 0,-4-1-14 0,-2 2 10-1,-15 1-7 0,-6 2-9 2,-10-2 0-1,-3 8-1-3,-3 6-1 3,-6 6 1 0,4 7-1 0,-3 1-1-2,-6 10 3 2,6 0 0 2,-13 4-3-2,3 6 0-3,-3 7 1 2,0 5-1 2,0-2 1-2,0-7 0-1,0-12-1 4,0-11 2-3,0-14-2 1,0-11 1-2,0-4 0 2,0-13 0 0,0-2 3 0,0 0-2-2,0 0-2 1,0 0-1 1,0 0-2 1,0 0-1-3,0 0-4 2,0-5-3 0,-16-15 8 0,-11-9 3-3,-7 2-1 3,8 2 0 1,-4 0 1-2,7 9-4 0,2 3 4 1,5 1-1 0,5 7 0 0,-2-3-2-2,10 2-1 1,0 4-2 2,3 2 1-1,0 0 5-2,0 0 7 2,0 0 3 0,0 2 5 0,0 17-7-2,0 10 0 2,0 3 1-1,3-7 12 2,17 5 19-3,3 1-5 1,-2-6 8 2,2 1-1-2,-7-7-7 0,-2-8 1 1,-7-5-10 0,2-6-6 0,-4 0-5-2,-3 0-4 2,6 0 0 0,8 0 3 0,8-10-2-3,5-16-11 3,-3-2 1 1,-1-6-2-1,-5 3 2-2,-4 4 0 1,2 1-2 1,0-1 0 0,0 6 0-1,2 1-1 1,-1 3-1-1,-2 6-7 1,-5-2-20-1,4-2-67 1,0-2-69-1,-12 14-108 2,-1 3-804-3</inkml:trace>
    </iact:actionData>
  </iact:action>
  <iact:action type="add" startTime="66885">
    <iact:property name="dataType"/>
    <iact:actionData xml:id="d27">
      <inkml:trace xmlns:inkml="http://www.w3.org/2003/InkML" xml:id="stk26" contextRef="#ctx0" brushRef="#br0">8267 10374 552 0,'0'0'198'5,"0"0"-73"3,0 0-27 0,0 0-63 1,0 0-24-4,0 0 3 3,0 0 1 0,0 40-7 1,-17-12-2-3,-6 4-2 1,2 3 0 2,-5 8-1-1,6 10 3-2,-9 4 0 1,7 5 3 1,-1 2 1 0,4 2-2 0,2-11 0-2,7 2 3 4,-4-5 3-2,14 5 2-2,0 7 14 2,0 12 14-1,12 5-4 2,17 13-6-3,7 2-6 2,-2-1-5 1,5 0-14-2,-7-1 2 2,10-2 0-4,4 1-4 4,-1 1-3-2,-1 2 2 1,-5 3 1-2,-2 2-7 3,0 0 4-2,-10-7-3-1,-7 0 0 2,-1-8 0 0,2-4 1 0,-6 12-2-2,-6 2 1 1,-6 2-1 2,-3-3 2 0,0-5-4-4,0-8 2 3,0-6 0 0,-3-9 0 0,-6-6 0 0,-6-9 1-2,-1-7-2 2,-5-13 1 0,11 0-1-1,-16-7 1 0,12 0-2 1,-13 1 1 1,16 5 1-4,-2 3 2 3,3 5-1 0,4 3 1 0,6-3 0-2,0 4 0 2,0 4 2-1,0 1-1 2,0 5 0-3,0 3 0 2,0-4 3 0,0-5 0 0,0 2 10-1,10 1-3 0,-3 6-3 1,2 8-1 0,-5 0-2-1,4 4-1 0,-8 3-6 2,0-12 4-2,0-6-3-1,0-19-2 2,0-15 2 0,0-4-1-2,0-10 0 3,0 4 0-4,0-1 0 3,0 4 0 1,-8 1 0-4,-5 4 0 3,12 1 0 1,-5-1 1-2,2-4 0 1,-2-4-1-2,6-7 0 2,-3-2-2 0,3 3 1-1,-4 2 1 0,1 7 0 1,0-3-1 0,-3-8 2-2,6 2-2 4,-4-3 1-3,4 0-1 0,0 0-5 0,-5 0-2 1,-11-10-1 0,-7-20 8 0,-4-11 1-2,-2 3 0 1,-8-9 1 1,10 3-1 0,-9-10 0-2,15-1-3 3,1-2 3-2,8 5-2 2,7 9 0-3,2 13 1 1,3 6-1 2,0 4 0-1,0 7 2-2,0 5 0 2,0 2 1-1,0 2 6 2,0 4 4-3,0-2 5 2,0 2 12 0,0 0 5 0,3 0 10-2,10 0 1 1,3 12-16 1,11 18-12 0,-2 12 8-1,11 12 0 0,0 10 2 1,-8 6 1 1,5 3-3-3,-10 1-6 2,-2-12 0 0,-5-12-4-1,-9-11-2-1,6-10 4 3,-10-6-1-1,-2-6-3 0,-1-7-2-3,9 1-3 4,-9-8 1-1,0-3-2 0,0 0 1-3,4 0-4 3,6-5 4 1,17-31-2-1,3-24 6-2,11-9-2 2,-1-5 7-1,-1-2 2 2,2 9-18-3,-5 13 0 2,-11 14 0 0,-9 18 0 0,-12 12 0-2,-4 1 0 2,0 2 0 0,9 3 0 0,-9 0 0-2,0 2 0 2,0 2 0 0,0 0 0 0,0 0 0-2,0 0 0 1,0 0-101 2,-26 6-62-1,11 5-100-2,-5 3-82 2</inkml:trace>
    </iact:actionData>
  </iact:action>
  <iact:action type="add" startTime="69495">
    <iact:property name="dataType"/>
    <iact:actionData xml:id="d28">
      <inkml:trace xmlns:inkml="http://www.w3.org/2003/InkML" xml:id="stk27" contextRef="#ctx0" brushRef="#br0">4858 10873 701 0,'0'0'199'6,"0"0"-101"1,0 0-22 2,0 0-44-1,0 0-23-2,0 0-9 1,0 0 0 2,-5 22 45-1,-31 12-6-3,4 11-4 3,-4 8 1 1,3 6-9-1,-6 1-12-3,-2 4-10 3,0 0 5 0,11 5-8 1,0 6-1-4,1 4 1 7,1 11-1-8,14 7 1 5,-2 7 5-3,3 4-1 2,10 4 3 0,3 3 5 0,0 8-1-1,0 9 4 1,23 6 8 0,17 9 9 0,13 8-12-1,3 2 12 1,-1 2-4 0,3 2-2 0,-1-6-1-2,-14-6-13 1,-2-9 1 1,1-6-11 1,-12-2 3-3,-2-4-5 2,-1-8 1-1,-5-7-3 2,-12-7 2-4,0-1-2 3,-10-5 0 0,0-4 0 0,0 0-2-1,-14-10 0 0,-21-6-1 1,10-4 1 0,-11-3 2-1,13 5 0 0,1-7 0 1,-1 5 0 2,7-9 0-5,0-5 0 2,-1-3 1 3,10-2 0-4,-9-1-2 1,16-4 2 0,-3-1-1 0,3 0 2 2,0-4-1-3,0-3 0 2,0-3 0 1,0-13-1-2,0-11 1 0,0-12-2-1,0-2 2 2,0-3-3 0,0 0 0-2,0 0-1 2,0 0-1 0,0 0 2 0,0 0 1-2,0 0-3 2,0 0 4 0,0 0-3 0,-2 0 3-2,-4 0-5 2,-1 0 3 0,4 0 0-1,-4 0 2 0,4 0 0 1,2 0 1 0,1 0-1 0,-9 0 1-2,9 0-2 2,0 0 3 1,0 0-4-2,0 0 3-1,0 0-2 1,0 0 0 2,0 0-3-1,0 0-2-2,0 0 0 2,0 0 6 0,-4-3 0 0,-11-11 2-2,-5-11-2 1,0-10 0 1,-5-12-5 1,2-12 4-3,-11-11 1 2,11-1 0 0,-4 7 3 0,-2 13-1-2,-2 13-3 2,1 6 3 0,7 10-2 0,2 5 1-2,14 3-2 2,-2 6 1 0,8 3-2 0,1 1 0-2,0 1 2 2,0 3 7-1,0 0 0 2,0 0 8-3,0 0 8 1,0 0 8 2,0 17-15-2,17 14 2 0,8 9-5 1,7 7-3 0,-7 5-2 0,11-3 2-1,-9-1 5 0,5 3-5 1,-7-9 12-1,-5-2-6-1,-1-4 2 3,-6-8 0-1,-1-9-7 0,-4-1 1-3,0-4-2 3,-1-3 6 0,6 0 0 1,-9-3 0-3,11-1-2 1,-11-7 1 1,5 0-1 0,-5 0 4-2,16 0-2 3,11 0-5-1,14-34-5 0,7-20-5-2,4-10 7 2,5-16-1 0,3-1-7 0,-4 2 0-2,-4 12 0 2,-11 18 0-1,-16 19 0 2,-17 16 0-3,-1 9 0 2,-8 5 0 0,-3 0 0 0,0 0 0-2,0 0 0 1,0 0 0 2,0 0 0-1,0 0-77-2,-6 0-56 2,-30 19-47 0,16-6-53-1,-2 11-179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4:59:59.3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3883">
    <iact:property name="dataType"/>
    <iact:actionData xml:id="d0">
      <inkml:trace xmlns:inkml="http://www.w3.org/2003/InkML" xml:id="stk0" contextRef="#ctx0" brushRef="#br0">10737 5480 404 0,'0'0'245'8,"0"0"-85"0,0 0-34-1,0 0-49 1,0 0-26-1,0 0-11 1,0 0 3-2,6 25-2 2,-6 0-10 0,0 7 10 0,0 5-4-2,0 1-15 3,0 8 1-2,0-4 0 2,0-5-13-4,0-1-3 3,0-8-4 0,0-6 0 1,0-3-2-4,0-6 0 3,0-3 0 0,0-2 5 1,0 4 0-4,0-2-1 3,0-3 4 0,0-5-4 0,0 1 2-2,0-3 5 2,0 0-2 1,0 3 2-1,0 0 3-2,0 4 5 2,0 3-14-1,10-3 5 2,-9 0-6-4,14-4-3 3,-6-1-1 1,10-2 3-2,-2 0-1 0,6 0 4 0,-3 0-1 1,9 0 8 0,-5 0 8-1,-3 0-4 0,0 0-4 1,2 0-5 1,-3 0-1-2,3 0-3 0,6 0 2 1,-1 0 5-1,4-2 3 0,-3-1 2 1,7 3 2 0,-9 0 0 0,7 0-10-2,2 0 2 1,-8 0-5 2,8 0 2-1,3 0-2-2,-6 0-1 2,2 5 1-1,1-5 1 2,5 3 3-3,-2-3-3 2,2 0 6-1,-1 0-6 2,1 0 0-3,-1 0-4 2,0 0 2-1,0 0 0 2,4 0 1-3,9 0 5 2,-6 0 0 0,6 0-1 0,1 0-6-2,-3 0 3 1,-8 0-6 1,6 0-1 1,-8 0 0-3,2 0 1 2,-2 0 1-1,-2 0-2 1,2 0 5-1,-1 0-1 1,0 0 3-1,4 2-1 2,0 5-1-3,5-7-5 2,-1 0 1 0,4 0 0-1,-4 0-1 0,4 0 2 2,-4 0-2-1,-4 0 2 0,5 0-1-2,-1 0 2 2,1 0-3 0,2 0 0 0,-11 0 0-2,4 0 0 1,2 0 0 2,-2 0 0-1,-1 0 0-1,-2 0 1 0,2 0-1 1,-2 0 1 0,-2 0 0-2,-1 0 0 2,-6 0 0 0,-3 0-1 0,2 0 0-2,-3 0 0 2,8 0 0-1,-8 0-1 1,1 0 3-2,-9 0-2 1,0 0 0 2,-12 0 1-1,-1 0-1-2,-1 0 0 2,-6 3 0 0,0-3 0 0,0 2-2-2,0 1 0 2,0-3 2-1,0 0-2 1,0 0 1-1,0 0-1 1,0 0 1 0,0 0 0-1,0 0 0 0,0 0 1 0,0 0-3 1,0 0 2 1,0 0-5-4,0 0 6 3,0 0-8 0,0 0 3 0,0-17 2-1,0-16 3 0,0-10 0 2,0-2 2-1,7-9-1-1,-4-4-1 0,-3 7 0 0,3 6 0 2,-3 11 0-3,7 12 0 2,-4 5 0 0,0 6 0 0,-3 5-2-2,0 6-3 2,0 0-22 0,0-3-10 0,0 3-21-2,0-8-29 2,0-6-54 0,0-6-40 0,0 12-146-2,0 3-633 1</inkml:trace>
    </iact:actionData>
  </iact:action>
  <iact:action type="add" startTime="16181">
    <iact:property name="dataType"/>
    <iact:actionData xml:id="d1">
      <inkml:trace xmlns:inkml="http://www.w3.org/2003/InkML" xml:id="stk1" contextRef="#ctx0" brushRef="#br0">7645 8089 555 0,'0'0'196'8,"0"0"-126"0,0 0-26-2,0 0-19 2,0 0-15 0,0 0 29 0,0 0 21-2,9 162 13 2,-9-137-2 0,0-2-7 0,0 1-9-2,0 8-11 2,0-4-7 0,0-4-17-2,4-4-5 3,4-2 0-2,10-5 1 1,-2-4 0-2,9 2 0 2,-5 0-6 1,16 3 0-2,1 3-1 1,8-1 4 0,1 1-3-1,3 2 1 3,2-6 3-6,-5-5-5 4,5-2-2-1,-2-6-3 1,2 0-2 0,3 0 1-2,-8 0 0 2,5 0 2 1,0-10 3 0,2-2 2-4,7 0-6 3,-4 0 2-1,5-1-3 1,-10-1-1-1,5-3-2 1,-8 6 0 0,2-1 0 0,-10 7 2-2,-1 5-1 1,-8 0 0 2,6 0-1-1,-5 0 2-2,-3 8 0 2,3 9-1 0,-4 3 2 0,-5 2 0-2,6 10-2 2,-4 5 2 0,-2 4-2 0,0 4 2-2,3 5-1 2,-6-2 1-1,1 2-3 0,-3-3 5 0,-6-12-3 1,-9-4 0 0,4-8-1-1,-7-14-1 1,3-4 0-1,-3-5-3 2,3 0 1-4,-3 0-2 3,0 0-1 1,0-14-6-1,0-13 11-2,0-5-3 2,0 2 0 0,0 6 3 0,0-1-3 1,13 3 1-4,2-1 3 2,14 6-1 2,-2 7 1-3,11 0 2 1,5 10 1 2,11 0-3-1,-5 0 2 0,8 0-3-2,-2 0 0 2,0 0 0 0,-7 0 2 0,4 0 0-3,0 6 4 4,5 3 0-1,2 2 2-2,2-5-2 2,6-1 1 0,2 1-4-1,-1 0 0-1,2-1 4 3,-6 1-3 1,-3 0 2-3,-5-5-3-1,-8 6 1 2,7-2-2 0,-7 0 2 0,8 5-3-2,-2-5-1 3,2 1 4-2,-2-4-4 1,0-2 1 0,-6 0 0-2,8 0 2 2,-2 0 0 0,2 7-2 0,-5-3 2-3,-10 2 0 4,2 1 0-1,-7-2-1-2,5-2 2 1,-2-3-1 2,-6 2 5-1,-5-2-8-1,5 0 3 0,-5 0-2 1,4 0 0 0,-8 0 2 1,0 0-1-3,9 0 7 0,-6 0-6 1,8 0 2 0,-10 0-3 1,8 0-2 0,-7 0 3 0,-1 0-2-2,1 0-1 1,-3-10 0 1,0 1 1 1,2-6-1-4,-5 0 0 4,17-3 1-1,-10 1 0 0,9 3 1-2,3 3 1 2,-1-4-3 0,-2-2 6 0,5-2-6 0,1-9 0-1,-1-1-3 0,-4-1 1 1,-6 3 2-3,1 3 0 4,-8 7 1-2,-8 4-1 2,-7 5-2-4,0 4-1 3,-6 4-10 0,-3 0-43 1,0 0-84-4,0 12-83 4,0 12-212-1</inkml:trace>
    </iact:actionData>
  </iact:action>
  <iact:action type="add" startTime="20356">
    <iact:property name="dataType"/>
    <iact:actionData xml:id="d2">
      <inkml:trace xmlns:inkml="http://www.w3.org/2003/InkML" xml:id="stk2" contextRef="#ctx0" brushRef="#br0">17959 8340 215 0,'0'0'192'7,"0"0"-101"1,0 0-24 0,0 0 0-2,0 0-30 3,0 0-21-2,0 0 5-1,1-2 6 3,-1 2 17-1,0 0 20 0,0 0 0-3,0 0-10 3,0 0-12 1,0 2-16-2,0 15-7-1,0-6 1 2,0 1-4 0,0-2-4 0,0 0 2-2,0-3-6 2,0 8 9 0,0 2 2 0,0 8 1-2,0 0-9 2,9-5 2 0,-9-6-3 0,3-4 1-2,-3-7-4 2,3 3 0 0,-2 0-1 0,-1-1-2-2,13 1 3 2,-3 0 1 0,8 1 8 1,0 1-4-4,3 1 1 6,3 1 2-5,-3-1 9 3,2 0-8-4,3-2-8 3,-3-1 5 0,3-2-7 0,9-4-4-2,-9 0 0 2,10 0 2 0,-11 0 1-1,8 0 0-1,-5 0 5 2,4 0 1 2,-8 5 2-3,8 0-4-1,-4 0-2 2,11 4 1 0,-1-3-3 0,-8-4 0-2,8 4 3 2,-2-6-2 0,3 2-1 0,-5 2-2-2,-7-4-1 2,6 0 0 0,-5 0-2-1,4 0 1 0,-5 0 0 1,10 0 0 0,-1 0 0-1,-7-8 3 0,10 2 1 1,-14 0 0 0,7 3 0-1,-8 1-1 0,-5-4 0 1,1 3-4 0,1 0 2 1,-4 1-2-5,-1-3 0 5,4 1 1-2,-1 4 0 1,-7-3-1-2,8 3 2 4,-4 0 0-4,7-6-2 2,-1 6 0-2,7-4-1 2,-9 1 1 1,6-1 0-1,-5 2 1-2,-1 2-1 1,-3 0 1 2,6 0 2-1,-7 0-2-3,0 0 2 3,-11 0 0 2,-1 0-1-3,2 0-2-2,4 0 1 4,-4 0 0-1,4 6 7 0,-6 10-4-2,3 1-4 2,-1 0 0-1,-3 2 0 2,4-3 1-3,-7 3-1 2,3-6 2 1,-3-4-2-3,0 3-2 1,0-2 2 1,0 1 0 0,0 3 0 0,0 6 0-2,0 0 0 2,0 7 0 0,-3 0-1 0,-7 0 1-2,-3-5 0 2,9-5 0 0,-6 3 0 0,4-7 0-2,-7 8 1 1,6-1 0 2,4 0 0 0,-7-3-1-4,5-1 0 5,5 3 0-4,-6-2 0 1,-4-2 0 0,7-4 0 1,3-5 0-1,0-6 1 3,0 0-1-4,0 0 0 0,0 0 0 3,0 0 3-2,0 0-2-1,0 0 0 2,0 0-1 0,0 0 0 1,0 0-1-4,0 0 1 4,0 0 0-1,0 0 1 0,13 0 1-3,11 0-2 3,3 0 0 0,7-12 0 0,-8-2 0-2,10-6-1 2,-3-2 0 0,-5-4 1 1,8-1-1-2,-11 3 1 0,7 0 0 1,-8 4 0 0,-4 3 0 0,4 1 0 0,-6-1 0-1,-3-1-1 1,-2 1 1-1,2 3 0 0,-2 6 1 2,-3-1-1-1,-2 1 2-4,3 3-2 4,3-1 1 0,2 0 0-1,-4 1 1-1,2 2 0 2,3 3 1 0,7 0 3 0,0 0 0-1,10 0-2 0,8 14-1 2,0 2 0-2,10 1 1-1,-6 4-1 2,12-2 0 0,-10 1 0 0,4-1 0-2,-4 1 0 2,1-3 0 1,-5 0-1-2,-1 0 3-1,10-6-4 2,-11 3 0 1,1-6-1-2,-4-1 2-1,2-2-2 3,-5-3 1-2,2-2-1 2,4 4 3-3,0-2-1 2,1 2 3 1,12-1-2-2,-10-3-2-2,16 0 1 4,-4 0 0-1,-1 0-1-1,-5 0 0 1,6-3 2-1,3-7 4 1,0 8 1 0,1 2 3-2,-2 0-2 2,2 0 0 1,3-3-4-3,0-3-2 1,1-2-3 1,-1-7 2-1,-12 5 0 2,0-4-1-3,4 1 0 2,-8-2 0 1,-4 3-1-2,-4 1-1-1,1 0 1 2,-6-1 1-1,2 2 0 2,0-5 1-3,-5-2 0 2,4 2-2 0,3-7 0-1,-1 1 2 0,-6 2-1 1,-5-1 0 0,1 8 2-1,4-1 1-1,-11 6 2 2,2-2-2 1,6 1 0-1,-5 2-3-3,0-5 0 4,-3-1-1-1,2-1 0 0,-3-1 0-2,0 3 0 2,-4 3 1-1,-3 2-1 2,-8 6-1-3,-5 0-8 2,0 0-50 0,0 0-74 0,-45 8-65-3,9 3-84 4,15 6-492-1</inkml:trace>
    </iact:actionData>
  </iact:action>
  <iact:action type="add" startTime="23694">
    <iact:property name="dataType"/>
    <iact:actionData xml:id="d3">
      <inkml:trace xmlns:inkml="http://www.w3.org/2003/InkML" xml:id="stk3" contextRef="#ctx0" brushRef="#br0">21106 4825 559 0,'0'0'247'7,"0"0"-132"-1,0 0-21 3,0 0-25-1,0 0-20 0,0 0-12-2,0 0-4 2,401-166-6-1,-314 138 7 1,3-1 9-2,-6 7-3 3,-4 9-17-2,-14 4 4 1,-9 3 0-2,-15 6-1 2,-19 0-5 3,-10 0-10-5,-7-2-7-1,-6 2-4 4,0-2-6-1,0-8-6-1,-28-7 3-1,-31-14 8 2,-5-9 2 0,-13-6 0 0,-5-5-1-1,1 2-2 1,4 7 2 0,4 2 0 0,21 14-3-3,12 5-2 3,11 14 1 1,23 7 1-1,1 0 3-2,5 0 1 1,0 0 6 1,0 0-5 1,0 37 10-3,8 24-12 2,15 14 3-1,10 9-1-1,1 12 1 3,0 5-1-2,1-2 0 2,3-8 1-2,-15-19-1-1,7-18-2 4,-19-27 1-2,6-17-1-1,-14-10-2-2,10 0-2 3,6-32-7 1,3-30 6-2,1-22-2-1,3-9 0 3,9-14 5-1,-12-4 1-2,6-8 1 2,-9 9 0 0,-13 21-1 0,-4 24 0 0,-3 29 0-2,0 19-1 1,0 17-1 2,0 0-6-2,-20 9-12 1,-31 43 21-1,-18 24 2 1,2 19 1 0,-7 8-3-3,10-2 2 3,5-12-2 1,11-15 0-2,-1-17-1 0,11-12-19 1,12-4-72-1,6-13-8 0,20-28-48 0,0 0-106 2</inkml:trace>
    </iact:actionData>
  </iact:action>
  <iact:action type="add" startTime="25560">
    <iact:property name="dataType"/>
    <iact:actionData xml:id="d4">
      <inkml:trace xmlns:inkml="http://www.w3.org/2003/InkML" xml:id="stk4" contextRef="#ctx0" brushRef="#br0">30207 5989 70 0,'0'0'206'7,"0"0"-123"2,0 0-27-2,0 0 41-1,0 0 17 3,0 0 27-1,0 0-38-1,-246-12-20 0,154 24-29 1,-8-2-5 0,-17 2-9 0,-6-6-7 0,-5 7-15-3,2-4-5 4,15-5-6-2,-3 3-3 0,13-7-3 2,17 0-1-2,9 0-1 2,14 0-1-3,24 0 2 2,17 0-5 0,16 0 3-2,4-3-3 1,0-1 5 1,58 4 9 0,33 0 0 0,38 0-2-3,16 0 3 3,19 0-8 1,8 0 2-2,-11 0 14 0,-10 7-4 1,-21 4-4 0,-6-2 4 0,-16-6 18-2,3-3-14 1,-7 0-1 1,-4 0 3 0,-3 0-7 1,-17-9-3-4,-19-8 0 3,-19-4-2 1,-15 14-4-3,-14 1-1 1,-11 4-3 2,-2 2 0-1,0 0-4-2,-18 0-12 1,-48 0 16 4,-31-3 5-4,-21 1 8 0,-18-2-5 1,-9 4-1-1,-3-3-4 0,-13 0 3 0,-11-2-5 1,6-4-1 0,3-1-1 0,6-5-2-3,16 7 2 5,21-1-1-3,16 4-3 2,17 5-3-2,33 0-2-1,18 0-2 2,19 0-9 0,14 0-12-2,3 0 14 1,20 0 6 1,57-3 13-1,36 3 1 0,35 0 1 1,20 0 0-1,9 0 0 2,5 0 3-3,-6 0 7 1,-26 0 17 3,0 0-3-4,-21 0-8 1,7 0-5 0,-3 0-1 2,-8 0-5-2,-9 0 0-1,-22 0 3 3,-16 0-2-1,-15 0-3-1,-23 0-1-1,-19 0-1 2,-11 0-2 1,-10 0 0 0,0 0-1-5,-18 0-10 5,-58 0 4-1,-36-5 6 0,-34-7 7-2,-14 7-5 2,-5 2 7 0,-2 3-7 0,-4 0 3 0,0 0-3-2,-9 0-2 1,-1-3 0 2,12-3-2-3,8 1 1 2,16 2 0 0,22 3-1-1,17 0-1 0,17 0 2 1,30 20-1 0,21-10 0-1,24-1 1-1,2-3 1 2,12-6-2 0,15 0-7 1,50 0 5-3,51 0 4 2,40 0 0-1,30-6 2 2,39-8-1-4,11 0 1 3,-7 3 0 0,-16 5-2 0,-14 6 1-2,-28 0 13 2,-12 0 15 0,-8 0-10 0,-15 0-5 0,-24 0-3-1,-11 0-4 1,-24 0-3 0,-22 0 1-3,-25 0 1 4,-17 0 0-1,-13 0-5-1,0 0-1 2,-43 0-18-3,-60 0 7 2,-58-4 11 0,-36-18 7-2,-16 7-3 2,4 3 1 0,11 9 0-1,-2 3-2-1,23 0-3 3,16 0 0-1,23 0-1 0,15 3-1-2,19 2 0 1,11-5 0 2,19 0 0-1,7 0 1-3,24 0 1 4,15 0-2-2,11 0-2 2,5 0 4-4,12 0-8 4,0 0-2-2,21 0 1 2,58 0 7-4,55 0 1 4,31 0 1-1,35 12-3-1,14 4 3 0,-9 0 0 0,-18-1 0 1,-15 5 0 1,-17-3 0-3,-14 0 4 2,-27-4 2 0,-16 2 0 0,-26-6 10-3,-33-1-2 4,-27-6 0-2,-12-2-8 2,0 0-6-4,-54 0-26 4,-60 0 21 0,-63 0 5-2,-44 0 5 0,-41 0-2-1,-25 0 12 3,-7 6-3-2,17 13-12 0,38 7-5 1,49 2 3 0,29-3-1 0,57 0-9-2,31-10-7 1,46-3-24 2,27-5-22-2,23 3-44 0,28-10-113 0,5 5-468 1</inkml:trace>
    </iact:actionData>
  </iact:action>
  <iact:action type="add" startTime="33994">
    <iact:property name="dataType"/>
    <iact:actionData xml:id="d5">
      <inkml:trace xmlns:inkml="http://www.w3.org/2003/InkML" xml:id="stk5" contextRef="#ctx0" brushRef="#br1">9572 9271 171 0,'0'0'129'8,"0"0"-56"-1,0 0-29 2,0 0-7-4,0 0 31 3,0 0 33 1,0 0 38-4,58-105-52 3,-58 105 2 0,0 0-6 0,0 0 5-2,3 0-26 3,-3 0-23-2,0 4 0 2,0 23-7-4,0 10-13 4,0 8 6-2,0 5 2 1,-8 12-6-2,-8 8-3 4,0 12-3-4,5 11-2 3,-9 3-2-1,6-4-7-3,-1-4 3 4,12-9-2-1,1-12 3-2,-1-8 2 1,-1-9-5 2,4-13 1-1,-6-18-3-3,6-14 1 4,0-5-4-1,0 0 0 0,0-22 0-3,0-31 1 4,13-20 2-1,3-6 0 0,-7-8-2-2,7 1 1 2,-3-2-2-1,-2-4 1 2,1-2-2-4,-2 1 2 3,3 1-2 1,-8 2 1-1,8 11 0-1,-6 6-1 0,6 11 1 2,-6 18-1-2,6 10 2-1,-6 17-1 2,-4 9 0 0,-3 8 0 0,0 0 0-2,0 0 0 2,0 0 1 0,0 0-1-1,0 25 0 0,0 19 1 0,0 16 2 2,0 9-2-2,-11 8 1-1,-5-2-1 2,-3 4 0 1,-1 3-1-1,-1-1 2-3,1-2-2 5,3-3 0-4,-2-12 0 3,10-4 1-4,-10-7-2 5,6-5 1-3,2-3 0 0,-1-6 0 0,8-9 0 1,-6-10 0 0,7-8 0 0,3-10 0-2,0-2 0 1,0 0-1 1,0 0-1 1,0 0 2-1,0 0-3-2,0 0 3 1,0-5 1 2,0-9 0-3,0 6 1 2,0 0-2 0,0 2 0 0,0-3 1-2,3 3-1 2,7-2 0-1,-6 1 0 2,8 0 1-3,-1-4 1 2,5-1-1-1,9-2 2 2,4-3 7-3,1-1 10 2,11-12-11 1,2-3-5-2,7-5 5-2,-3-7-6 4,0 2 2-2,-14 6-2 2,-2 12 0-3,-21 12 3 2,0 10-2 0,-10 3-4-1,0 0 0 0,0 0-4 1,0 0-6-1,0 0-2 2,-13 7 5-3,-15 13 4 2,-1 3-4 0,2 2 3 0,-7 1 0-2,-3 2 2 2,6-4-2-1,-5 2-9 2,0-3-7-4,11-10-3 3,6-1-1 0,3-9 15 1,16-1 5-3,0-2 4 2,0 0 0 0,0 0 4 0,0 0-2-3,0 5 7 4,12 5-5-1,8 1 2 0,1 2 6-2,5 5 8 2,-2 7 10-1,7 0-6 2,-2 3 3-3,1 3 4 1,-4-6-5 2,-13-4-8-1,-4-8-11-3,-9-5-6 4,0-4-1-1,0-1-9 0,0-1-30-2,0-2-65 2,0 0-56-1,0 0-96 2,-7-9-273-1</inkml:trace>
    </iact:actionData>
  </iact:action>
  <iact:action type="add" startTime="35683">
    <iact:property name="dataType"/>
    <iact:actionData xml:id="d6">
      <inkml:trace xmlns:inkml="http://www.w3.org/2003/InkML" xml:id="stk6" contextRef="#ctx0" brushRef="#br1">11420 9400 47 0,'0'0'433'7,"0"0"-285"-1,0 0-26 2,0 0-46 0,0 0-40-1,0 0-3-1,0 0-3 3,-3 315 0-1,-17-239 6 0,-1 8 12-3,-6 7-6 4,-5 3-7-1,-6 5-9-1,-1-7-6-1,4-6-3 2,-2-17-6 1,5-15-8-2,14-15 0-1,7-17-1 4,3-11 3-4,8-11 5 3,0 0-4-2,0 0 0 0,8-30-2 1,19-12-3-1,-2-7 0 0,7-6 1 1,-5-13-2 0,4-10 1 0,-4-10-1-2,2-8 0 2,-3-5 0 0,-8 0 0-1,-2-2 0-1,-8 13 1 2,-5 13-2 1,-3 21 1-1,5 11 0-3,2 15 1 5,-7 11-1-4,1 4 0 3,-1 12 0-3,0 1 2 2,3 2 0 0,2 0 3-1,-2 0 16-1,7 16-11 3,-5 18-8-2,-3 5 2 3,-2 10-1-5,0 9 6 3,0 10 5 0,0 7-4-1,-4 1 0-1,-20 9 1 3,-6 2-4-1,0 2-4 0,-7 7 2-3,4-5-2 4,7-16 1-2,6-8 1 2,-1-16-1-3,5-15-2 2,8-10 1-1,-1-9-1 1,6-12-1-2,3-5-2 3,0 0 2-2,0 0-2 2,0 0-1-1,0 0 2-3,0 0 0 3,0 0-2 1,0 0 2-3,0-3-3 2,0-5 1 0,0 2-2-1,0 3 4-1,0 1 0 3,0 2 1-2,0 0 0 2,0 0 0-4,0 0 0 4,0-3-1-1,0-5 0 0,9-9 0-2,14-9 2 3,7-2 1-2,17-3 14 1,5-2 10-3,4-4 4 3,8 3-5 1,4-2-8-1,-15 5-2-3,2 7-6 4,-15 6 1-2,-15 3-8 2,-5 4 0-4,0 5-2 3,-17 6-2 0,3 0-1 1,-6 0 2-4,0 0 0 3,0 0-1 0,0 0-2 0,0 0-4-1,0 15 4 2,-17 17 3-2,-15-8 0 1,-6 10-3-3,-2-4 2 4,-10-2-3-1,-6 6-4 0,-1-6-7-2,1 4 3 2,6-4 3-1,7-9 1 1,7-2 0-2,12-8 4 2,11-7 0 0,6-2-4 1,7 0-11-3,0 0-1 2,0 0 13 0,0 0 7 0,0 0 0-2,20 0 2 2,4-6-1 0,0 4 2 0,13-1 0-2,-4 3 10 1,2 0 7 2,1 0 4-1,3 0 0-2,-14 5 1 2,7 18 0 0,-12 10-11-1,0 5-5-1,-13-2-7 3,4-5-1-2,-11-12-1 2,0-4-4-3,0-10-3 2,0-3-16-1,0-2-37 2,0 0-39-4,0 0-121 4,-2-2-53-2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03:33.5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151">
    <iact:property name="dataType"/>
    <iact:actionData xml:id="d0">
      <inkml:trace xmlns:inkml="http://www.w3.org/2003/InkML" xml:id="stk0" contextRef="#ctx0" brushRef="#br0">30319 2734 483 0,'0'0'131'7,"0"0"-3"-1,0 0-41 2,0 0-22 0,0 0 6 0,0 0 18-2,-141-20-21 2,93 16-19 1,-11 4-2-2,-11 0 14-1,-1 0-7 2,-19 0-11 0,2 24-3 0,-12-1-10-1,0 1-14 0,-4 5-5 1,1-1 1 1,6 6-2-4,-3-1-3 3,2 6-1 0,6 8 2 0,3 2 1-2,10 4 0 2,2 3-1 0,9 10-1 1,-2 6-3-4,6 7-1 3,0-6-1 1,8 4-2-2,-1-4 0-1,7 0 1 2,-7 2 0 0,6 4 0 0,5-1-1-2,5 4 3 2,5 5-1 1,9 1 5-2,-7 4 0 1,8 3 2-1,6 4-1 0,0-1-2 1,2 9-2-2,5-1 0 3,7 5 1-2,2-5 0 2,0 2-1-4,-5-11-1 3,9-7 0 1,0-8-1-2,0-5-1-1,0-5 0 2,13 1 0 0,12 2 0 0,11 4 0-1,7 1 0 0,14-5 0 1,4-4 2 0,8-4-1-2,2-8-1 2,12-9-1 0,-2-1 3 0,6-8-3-2,7 2 1 3,6 2 1 0,3 6 4-1,-1-1-2-1,-5 1-1-1,0-6 0 3,2-6-2-1,-14-11 1-2,11-6-2 2,1-8 0 0,-10-3 1-1,-2-2-1-1,4-3-1 3,-8-4 1-1,2-2-2-1,-5 0-1 0,2-2 1 1,2-29-3 0,2 0 5 0,0 0-1-3,3 2 1 4,-4 5 0-2,-13 3 2 2,2 2-1-3,-8-1-1 3,4-5-1-3,0-6-2 3,-4-6 3-3,4-1-2 1,2-16-1 1,6-8 1 1,-7-14 1 0,6-11 0-4,-4-14 0 4,-1-8 1-2,-7-13-2-1,-6-12 1 3,-5-16-2-2,-4-13 0 1,-8-5 1-2,-9-4 0 2,-9 4-4 0,-6 5 2-1,-14 3 0 0,-2 8 1 0,0 12 0 2,0 5 0-2,-13 11 2-1,-17 1-3 2,0 1 3 1,-21 4-1-1,2 3-1-1,-18 9 3 0,-1 7-1 1,-8 12 1-1,5 5 0 0,-19 9 0 1,2 6-1-1,-9 4 0 2,-6 11 2-3,-10-2-1 2,4 9 1 1,-11 8 2-2,2 12-3 0,3 10 0 0,-1 10 2 0,0 5 3 2,-13 0 1-4,0 15 0 3,-11 19 3 1,0 3-2-2,6 8-4 0,10 5 1 2,1 11-1-2,8 6 2 1,8 7-1-3,5 0 0 3,4-1-3 1,8-8 0-1,6-4 0-3,0-4-2 3,3-5 1 0,1 5 0 1,6 5 0-3,7 11 1 2,6 8 0 0,6 12 0 0,10 2 1-3,5-1-2 4,1 0 2-1,5 2-1 0,7 3 0-1,-2-1 1-1,1 4-1 3,5 7 0-2,3-3 0 0,-1 4 1 0,21-6-2 1,0 0 4 0,0-3 1-2,21-6 3 2,19-2 0 0,8-2 1 1,22-2-1-3,-1 4-3 2,12 2-1-1,8 0-3 2,-5-4 3-4,0-4 2 3,2-3-2 0,6-3-2 0,-5-7 3-1,3-4-4 0,-3-4 1 2,6-9 0-1,-9-3-2-1,0-7 1 0,-3-12 1 1,3-11-4 0,6-7 3-2,-3-2-1 2,9 0 0 0,-12 2 2 0,-6-2 0-3,-2 5-1 4,-16 0-2-1,1-3 2 0,2-8-2-3,-5-8-2 3,11-1-3 0,5 0 2 1,15-22 3-4,3-17-1 3,5-3-1 2,3 2 3-2,-13 4 0-2,-5 8 1 1,-3 5 1 2,-5 1-1-2,2-3-1-1,-8-7 0 2,9-7-3 1,-9-17 1-2,7-14 1-1,-1-12-2 2,-4-7 3 0,4-7-3 0,-8 10 2-2,-5 7 1 2,0 2-1 1,-5 9 1-3,1-1-1 2,-13-15-2-1,0-8 0 2,9-16-1-2,-7-13-1 0,-4-9-2 0,7-7 5 1,-18-4-2 0,1 6-4-2,-12 2 4 1,0 14-2 2,-15 4 2-2,2 14-4-1,-7 4 0 2,0 8 2 1,0-7-1-1,-12-5 4-3,-20-5-4 4,-13-2 5-1,-1 5-2 1,-8 12 0-4,-6 13 2 4,-3 14-2-1,-18 2 2-1,-12 2 2 0,-8 2-1 0,-9-2 2 2,-8 1-1-1,5 0 1-3,6 0-1 3,-3 5 1 0,7 2-1 0,4 4 2-2,9 5-1 2,-2 13-1 0,6 5 1 0,3 10 0-3,2 10 1 3,4 3 3 2,1-2-2-3,-1 0 1-1,-6 4-3 1,-1-2 1 2,-1 2 2-2,-14 0-2 0,0 0 1 0,2 0-1 2,2 15 0-2,3 10-2 0,-5 9 3 1,0-1-1 0,-1 8 2 1,0 8 0-4,7 0-3 3,-6 1 4 2,13 3-4-4,-6 3 3 0,13 3-2 6,6 5 1-7,-1 0 1 2,4 0-2 0,-2-5-1 1,6 8 0 0,5 11 2-1,11 16-1 0,-4 15 3 1,20 9 8-1,-4 9 2 2,-1-1-5-4,10 1 0 4,-9 2 7-1,5 4-10 0,4 12-2-2,3 9-1 3,7 4 1-3,3 7-4 3,12 4 2-5,2-3-3 5,0 0 3-1,13-10-2 0,28 4 0-2,18-10 2 1,22-4-1 3,22-20 0-3,22-16-2-1,16-13-1 2,15-14 0 1,6-1 1-2,11-6 0-1,-8-6 4 2,3-14-4 0,12-19 0 0,10-21-1-1,-2-16 0-1,8-3-3 4,-15-47-10-3,-23-4-5-1,-19 2-18 2,-40 9-25 1,-35 6-54-2,-64 29-131 0,-5 6-306-2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05:23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</inkml:definitions>
  <iact:action type="add" startTime="16645">
    <iact:property name="dataType"/>
    <iact:actionData xml:id="d0">
      <inkml:trace xmlns:inkml="http://www.w3.org/2003/InkML" xml:id="stk0" contextRef="#ctx0" brushRef="#br0">25798 2596 38 0,'0'0'454'7,"0"0"-336"1,0 0-2-2,0 0-13 2,0 0-7 0,0 0-10-2,0 0-17 2,0 0-6 0,0 0-14 0,0 0-9 0,0 0-5-2,0 0 1 2,0 0-3 0,0 0 6 0,0 0 1-2,23 0-7 2,10 0-1 0,9 0-10 0,6 0-7-2,13 0-5 2,14 0 2 1,7 0-6-2,-1 0 6-1,3 0-2 2,0 0-5 0,1 0 1-2,-14 0 2 2,2 0-2 0,-12 0-2 0,-2 0 2 0,-2 0 1-2,-9 0-7 2,-8 0 4 0,-4 0-4 0,-15 0 2-2,-10 0-1 2,-2 0 0 1,-9 0-1-1,0 0 4-3,0 0-4 3,0 0 3 0,0 0-3 0,-36 0 0-2,-29 0 0 2,-36 0 0 1,-28 0 0-3,-18 0 0 2,-11 0 0-1,-2 0 2 1,20 0-2 0,18-2 0-1,25-1-1 0,27 0 1 2,14 3 1-2,22-5-1 0,14 1 0 0,16 2 1 2,4 2 1-4,0 0-2 3,0-3 1 0,0 0 2 1,45-4 3-2,40 0 3 0,27-3-9 0,28 3 1 2,14 1 2-2,-6-1-2 0,-12-3 2 0,-16 3-2 1,-20-3 0 0,-23 5 1-2,-13-1 6 2,-19 0-3 0,-9 6-2-1,-17-1 2 1,-10 1-2 0,-9 0 2 0,0 0-1-2,0 0 1 2,0 0-3 0,-51 28 0 0,-30 8 1 0,-32 1-3-2,-15-12 1 2,-2-14-2 0,-1-6 1 0,9-5-1-2,14 0 0 1,34 0 1 2,19 0-1-3,20-5-1 2,18 2 1-1,12 3 0 2,5 0-8-3,0 0-21 2,0 0-73 0,0 0-75 0,0 0-151-1</inkml:trace>
    </iact:actionData>
  </iact:action>
  <iact:action type="add" startTime="18423">
    <iact:property name="dataType"/>
    <iact:actionData xml:id="d1">
      <inkml:trace xmlns:inkml="http://www.w3.org/2003/InkML" xml:id="stk1" contextRef="#ctx0" brushRef="#br0">28937 2330 41 0,'0'0'612'5,"0"0"-440"3,0 0-59 0,0 0-23 1,0 0-17-4,0 0 2 3,0 0 1 0,0-13-3 0,0 13-5-1,0 6-8 0,0 18-1 1,0 8-18 0,0 11-2 0,0 5-9-2,0 2-3 2,0-2-8 0,0 3-7-2,0-5 0 2,0-8-7 0,0-1 2 1,0-12-1 0,0-9 5-5,9-5-1 4,-9-7-2 0,3-4 0-1,-3 0-4 1,1 0 2-1,-1 0 0 2,3 0 2-3,2 0 9 1,2 2 3 1,-3 4-5 0,14-2-5-1,-11 1-6 1,9-3 2-1,4 2-1 2,0-2 3-4,17-2 0 3,-4 0-1 1,11 0 2-1,-1 0 1 0,11 0 1-3,-1 0 3 3,5 0 0 1,2 0 2-3,-4 0-1 1,8 0-2 2,-5 0-2-2,-2 0 0 1,-5 0-5-2,2 0 4 2,-8 0 0 0,3 0-2-1,-8 0-2 0,7 0-2 1,1 0 0 0,-5 0 0-2,-1 0-4 2,-2 0 0 1,-1 0 0-1,4 0 0-2,-1 0 0 1,7 0 0 2,-10 2 0-2,-1 4 0 2,-1 1 0-3,4-5 0 2,-1 3 0 0,-1-3 0-2,1 2 0 2,-1-4 0-1,-1 4 0 2,2-4 0-3,3 2 0 2,9 1 0 0,-5 2 0-1,4 0 0-1,-1-1 0 3,3 1 0-2,5-5 0 2,-11 3 0-3,8 2 0 2,-2-1 0 0,-11-4 0 0,14 0 0-3,-9 0 0 4,8 0 0-1,4 0 0 0,-12 0 0-2,4 0 0 2,0 0 0-1,-3 0 0 1,12 0 0 4,-4 3 0-9,-8-1 0 5,8-2 0 0,-8 0 0-1,0 0 0 1,8 0 0 0,-7 0 0 1,7 0 0-5,-1 0 0 5,4 0 0-1,-8 0 0-1,-3 0 0 1,-1 0 0-2,0 0 0 3,-5 0 0-1,-2 0 0 0,-3 0 0-2,-5 0 0 2,-2 0 0-1,5-5 0 1,-13-1 0-2,2 0 0 3,7 4 0-3,-9-5 0 1,-6 5 0 1,-7-4 0 0,3 6 0 0,3-2 0-2,-11 2 0 1,2 0 0 2,3 0 0-1,-10 0 0-2,0 0 0 1,0 0 0 1,0 0 0 1,0 0 0-3,0 0 0 1,0-17 0 1,0-14 0 1,6-12 0-2,-5-14 0 0,11 5 0 1,-11-2-6 0,2 4-4-3,2-1 3 4,-3 6 0-1,1 9-2 0,-3 11-2 0,0 5 2-3,0 3 3 4,0 4-2-1,6 3 4-2,-6 8 3 1,0 2-1 2,0 0 0-2,0 0 2 0,0 0 0 0,0 0 2 1,0 0-2 0,0 0 0-1,0 0 0 0,0 0-1 1,0 0-2 1,0 0 3-3,0 5-1 1,0 15 1 2,0 12 4-1,0 4-3-2,0 2-1 1,0 6 0 2,0 0 1-2,0 1-1-1,0-3 0 4,0 0-1-3,0-11 1 1,0-3-1 0,0-8 1-2,0-11-1 1,0-9-1 2,0 0-1-3,0 0-3 2,-11 3 0 0,-7-3 0 0,-5 2 5-2,-15-2 1 2,-5 0 1 0,-4 0-1 1,-14 0 0-4,2 0 1 2,-12 0 0 1,-12 0 0 0,-2 0 2-2,-18 0-2 2,-14 0 2 2,3 0 0-4,4 0-3 0,0 0 0 2,13 0 4 0,3 0 2 0,1 0-2-2,9 0 2 2,0 0 1 0,-3 0-1 1,16 0-2-4,-2 0-2 4,10 0-1-1,-1 0 1 0,0 0-2-3,-5-2 4 4,3-5-3-1,4 2 4-1,1 2-1 1,9 3 0-2,4 0 5 3,5 0-8-2,5 0 3 0,2 0-4 0,4 0 4 2,-3 0-3-1,-3 0 0-2,-1 0 0 2,-1 0 0 0,2 0 0 0,-4 0 2-2,1 0-2 1,1 0 0 2,3 0-1-1,1 0 1-1,0 0-1-1,1 0 0 3,-1-2 1-1,1-4-1-2,6 1 2 2,-1 1-2 0,5 4 0 0,3 0 0 0,1 0 0-3,-7 0 0 3,3 0 0 1,2 0 0-3,0 0 0 2,3 0 0-1,-1 0 0 1,4 0 0-2,5 0 0 2,5 0 0 1,-6 0 0-1,4 0 0-3,-14 0-3 3,3 0 0 0,-12 0 2 1,7 0-1-4,-1 0 0 4,0 0 0-1,15 0 1-1,-5 0-2 0,11 0 4 1,-8 0-2 0,7 0 1-1,-11 0 0 0,-2 0 0 1,-5 0 0 0,-13 4 0-1,1 4-1 1,7 0 0 0,0-3-5-1,19 2 1 1,-3-7 0-2,10 0 4 1,2 0-6 2,1 0 7-1,-3 0-3-1,-6 0 0-1,5 0 1 2,-4 0 0 0,-3 0 2 0,4 0-1-1,-4 0 1 1,4 0-2 0,4-3 2-2,-7-1 0 2,7 2 0-1,3-1 0 2,0 3 0-4,-4-3 1 4,4 3-1-1,-3 0 0 0,2 0-2-3,-11-2 1 3,8-4 1 0,1-3 0 0,-7-4-1 0,4-13 1-1,1-4-1 1,5-14 0-1,0-2 1 0,0-3 0 1,0-3 0 0,0 1 1-1,0 3-1 0,0 12 0 1,5 9 0-1,-2 10 0 2,0 7-1-4,-3 2 0 3,1-1-13 1,-1 9-19-1,0 0-51-2,0 0-49 1,0 0-62 2,0 0-67-2,0 0-303 0</inkml:trace>
    </iact:actionData>
  </iact:action>
  <iact:action type="add" startTime="33857">
    <iact:property name="dataType"/>
    <iact:actionData xml:id="d2">
      <inkml:trace xmlns:inkml="http://www.w3.org/2003/InkML" xml:id="stk2" contextRef="#ctx0" brushRef="#br0">12601 4820 446 0,'0'0'168'7,"0"0"-58"0,0 0-33 0,0 0-20 2,0 0 4-4,0 0 24 3,0 0-21 1,0 44-34-2,0-7 7 2,0-3 1-4,0 1-6 3,0 0 0 0,0-4-7 0,0-4-9-2,0-4-2 2,0-8-4 0,0-10-6 0,0-5 2-2,0 0 1 3,0 0 4-2,20 0 4-1,-1 0-8 2,6 0 5 0,4 0 10 1,-2 0 9-4,7 0-8 3,-7 0-4 0,13 0-4 0,-3 0 1-1,-1 0-2 3,8 0-2-4,-3 0 2 2,14 2 1 2,-6-2-1-6,10 3 1 3,2-3 0 2,3 0-3-3,8 0 1 2,-8 0-6 0,16 0-2 0,1 0-1-3,3 0 1 4,5 0-2-1,-5 0 0 0,1 0 3-2,11 0 0 2,-9 0-2 0,7 0 1-1,-7 0 2 2,7 0-3-3,-1 0 3 2,-2 0-4 0,2 0-1 0,-4 0 0-2,-10 0-1 1,1 0 0 2,-3 12 1-3,0-4-2 1,-3 6 1 2,0-4-1-1,5-3 0-1,2-7 0-1,8 0 0 3,-5 0 0-1,1 0 2-3,8 0-2 3,-6 0 0 1,-3 6 1-2,3-4-1 0,-16 2 0 1,5-4 0-1,-13 0 2 1,-6 0-2 0,-14 0 1-2,-2 0-1 3,-3 0 0-1,-15 0 0-1,6 0 0 0,-15 0 1 1,12 0 0 0,1 0 0-2,-6 0-1 1,0 0 0 1,-3 0 0 1,0 5 1-2,-8 1-1-1,0-1 1 3,-7 0-1-1,-3-1-1-3,0-4 1 4,0 0-2-1,0 0 2-1,0 0-2 1,0 0 0-1,0 0-3 2,0 0 1-2,0-4-2 0,0-41 1 0,0-11 5 1,0-8 0 0,0 9 0-2,0 15-1 2,0 11-3 0,0 17-11 0,0 7-18-2,0 5-38 1,0 0-59 1,-4 0-122 1,-9 5-360-1</inkml:trace>
    </iact:actionData>
  </iact:action>
  <iact:action type="add" startTime="46579">
    <iact:property name="dataType"/>
    <iact:actionData xml:id="d3">
      <inkml:trace xmlns:inkml="http://www.w3.org/2003/InkML" xml:id="stk3" contextRef="#ctx0" brushRef="#br0">2892 12137 267 0,'10'-9'311'7,"-10"9"-151"2,0 0-59-3,0 0-21 1,0 0-31 2,0 0 3-1,0 0-11-2,0 0-6 1,0 12 6 1,0-1-5 0,0 3-8-2,0 5 6 2,0 2-17 1,0 5-7-1,0-5-5-3,8-7-2 3,-5-2-2 0,5-9-1 0,1-3 1-1,7 0-3 0,7 0 3 2,2 0-1-2,4 0 1 0,-6 0 0 0,4 0 0 2,0 0 0-2,0 0 1-1,-1 0-1 3,7 0 0 0,7 0-1-2,-3 0 0-1,4 0 0 2,-5 0 1 0,-1 0-1 0,6 0 1-2,-7 0-1 1,4 8 1 2,-10 0-1-1,5 1 0-3,-7 5 0 4,4 0 0-1,-6 3 0-1,-6 6 1 0,4 5 0 1,-3 2-1 0,-2 7 0 0,4 2 0-3,-5 3 1 4,-5 0-2-1,-2-2 1 0,-2-6-1-3,-4-10 1 3,0-3 0 0,-3-11 0 1,0-6 0-3,0-2 0 2,0-2 0 0,0 0 0-1,0 0-3 0,0 0 0 0,7 0-3 1,-4 0 3 1,0-22 1-3,-2-8 1 1,7-2 1 3,0-7 0-4,3 5 2 1,6 1-2 1,-1 6-2 0,4 10 2 0,3 4 2-2,1 4 1 1,10 7-2 1,3 2 2 1,2 0 1-4,4 0-3 3,11 0 0 0,-3 0-1 1,12 0 1-4,-5 6 5 4,11 5-1-1,-1 6 1 1,-5-4 0-4,1 2 0 3,9-9-2 0,-5-3-3 0,4-3 0-3,1 0-1 3,-5 0 0 0,-3 0 0 1,-3 0 3-3,5 0 5 2,-3 0 0 0,3 0-1 1,2 0-2-5,-8 0-2 4,6 0-1 1,-9 0-1-2,1 0 0 0,-5-13 1 1,-4 11 1 0,-6-3 1 0,-3 5 1-2,-1-4 1 2,-7-2-2 0,-4-1-4-1,-1-10 0 0,-5 0-1 0,-7 0-3 2,-9 0-8-2,4 11-9 0,-11 3-28 1,0 3-62 0,0 0-129 0</inkml:trace>
    </iact:actionData>
  </iact:action>
  <iact:action type="add" startTime="50802">
    <iact:property name="dataType"/>
    <iact:actionData xml:id="d4">
      <inkml:trace xmlns:inkml="http://www.w3.org/2003/InkML" xml:id="stk4" contextRef="#ctx0" brushRef="#br0">4416 14680 566 0,'0'0'198'6,"0"0"-102"2,0 0-10-2,3 0-42 2,10 4-5 1,3 3 21-2,4 2 7-1,7 2 2 2,14 3-1 0,18-3-10 0,21-2-13 0,17-9-18-2,8 0-9 2,8 0-7 1,-16 0 2-3,-16 0-6 1,-22 0-1 1,-19 0-3 2,-27 0-2-4,-5 0 0 1,-8 0-1 0,0 0-4 2,-36 6-9-1,-35 9 6-3,-29-2 7 5,-10 1 0-3,-12 6 1-1,6-1 1 2,16 1-2 0,23 0 0-1,14-8 0 0,25-2 0 1,19-5-2-1,19-5-2 1,0 0-24 0,29 0-52-1,35-30 1 1,-25 11-34-1,1 6-194 2</inkml:trace>
    </iact:actionData>
  </iact:action>
  <iact:action type="add" startTime="51701">
    <iact:property name="dataType"/>
    <iact:actionData xml:id="d5">
      <inkml:trace xmlns:inkml="http://www.w3.org/2003/InkML" xml:id="stk5" contextRef="#ctx0" brushRef="#br0">7868 14899 372 0,'0'0'158'7,"0"0"-35"1,0 0-8-2,0 0-29 2,0 0-17 0,0 0-1 0,179 22-22-2,-117-15-3 2,8 1-13 0,1-6-16 0,7 5 2-1,-1-4-9 1,0-3-2-1,-11 3-5 1,-5-1 3-2,-17 4-1 3,-12-4-2-2,-16 5 0 1,-12-7 0-2,-4 0-2 2,0 0-11 0,-16 0-23 1,-32 0 14-4,-29 0 19 3,-18 0 1 0,-7 0 2 0,2 0 0-2,0 0 0 4,19 0 2-2,10 0-2 0,22 10 1-2,21 2-1 3,12-10 0-2,16-2 1 0,0 0-1-1,13 0 1 2,38 0 7-1,23-14-7 2,6 1-1-3,-4 7-1 2,-9 2 0 0,-13 2-1 0,-24 2-15-3,-7 0-31 3,-23-2-86 1,0-1-198-2</inkml:trace>
    </iact:actionData>
  </iact:action>
  <iact:action type="add" startTime="54542">
    <iact:property name="dataType"/>
    <iact:actionData xml:id="d6">
      <inkml:trace xmlns:inkml="http://www.w3.org/2003/InkML" xml:id="stk6" contextRef="#ctx0" brushRef="#br0">10244 12493 593 0,'0'0'202'9,"0"0"-71"-2,0 0-51 2,0 0-32-4,0 0-6 3,0 0-1 1,0 0-4-2,5 119-6-1,-5-92-5 2,0-3 14 0,0-4-5 1,0-7-5-3,0-4-2 2,0-3-6-1,0-4-3 1,0-2-4-2,0 0-5 3,0 0-3-1,0 0 3 0,0 3 1-2,0 1 5 1,7-3 0 1,2 8-8 0,-2-6 12-2,-3 3-2 2,11-4-5 0,-2-2-1 0,-2 3 0-1,7 0 3 1,5 0 3-1,-4-1 11 1,2-2 2-2,0 0-5 2,8 4 4 1,-3-4-3-2,4 2-1 2,1 1 4-3,5 1-2 1,2-2 2 2,1 0-10-4,12 4 1 4,-2 1-5-1,2-5 1 0,5-2-4-3,-2 3 0 3,-2-1 7 0,4-2-10 1,4 0 3-4,1 0-2 4,2 0 1-1,13 0-7 0,-5 0 5-2,0 0-7 2,9 0-3 0,-8 0 0 0,-4 0 0-3,-4 0 0 3,13 0 0 1,3 0 0-1,1 0 0-2,1 0 0 2,10 0 0 0,-10 0 0 0,-1 0 0-3,-4 0 0 3,-6 0 0 3,5 0 0-6,-2 0 0 1,-8 2 0 2,-5 4 0 0,0 3 0 0,-4-3 0-1,-11 3 0 1,5-4 0 0,-5 0 0 0,3-2 0-2,2 6 0 2,-9-1 0 0,10-3 0 0,-15 5 0-3,-6-8 0 4,-2-2 0-1,-18 2 0 0,-1-2 0-2,-7 0 0 1,-3 0 0 2,0 0 0-2,0 0 0 0,0 0 0 1,0 0 0 0,0 0 0 0,0 0 0-2,0 0 0 1,0 0 0 2,4 0 0 0,-4 0 0-5,0 0 0 5,0 0 0-1,3 0 0 0,-3 0 0-3,3-27 0 3,3-19 0 1,1-7 0-2,-6-1 0-1,11 2 0 2,-8 9 0 1,-1 13 0-2,2 10 0-1,-5 15-12 2,0 5-18 0,0 0-14 1,0 0-28-4,0 0-22 4,0 0-34-1,0 8-37 0,0 1-68-3,0 4-181 3</inkml:trace>
    </iact:actionData>
  </iact:action>
  <iact:action type="add" startTime="56689">
    <iact:property name="dataType"/>
    <iact:actionData xml:id="d7">
      <inkml:trace xmlns:inkml="http://www.w3.org/2003/InkML" xml:id="stk7" contextRef="#ctx0" brushRef="#br0">2240 18570 361 0,'0'0'292'7,"0"0"-116"-1,0 0-41 3,0 0-34-1,0 0-19-1,0 0-15-1,0 0-1 2,287 0-4 0,-223 0-12 0,5 0-5-2,2 0-10 2,16 0-1 1,5 0-2-1,11 0-4-3,10 0 8 3,1 0 1 0,9 0-8 3,5 0 3-8,5 0-5 6,8 14-7 0,-1-5-2-2,8 1-7-1,3-1-1 2,0-3 1 0,2 3 0 0,-12-4-3-2,-5 3-2 2,-7 1 1 0,-3-1 0 0,2 0-1-2,2 1 1 2,7-6-3 0,-10-3 3 0,11 8-7-3,-8-4 5 4,-5 1-2-1,-5 3 1 0,-20-2-1-2,-7 5 7 2,-9 3 0 0,-16-6-1-1,12 1-2 0,-16-1-5 1,13-2 4 0,-5 5-6 0,5-6 4-3,-2 5-2 4,14-5-1 0,-5 3 3-2,0-2-3-2,-7-1 2 4,3 1-3-1,-12-6 2-2,4 0-1 2,-4 0 0 0,-1 0-1 0,-5 0 1-1,-4 0 1 0,-4 0 5 1,4 0-2 1,-9 0-1-2,-5 0-2 0,-14 0 0 1,3 0 1-1,-7 0-3 2,-8 0 2-5,2 0 1 5,-7 0-3-1,-6 0 4-3,7 0-3 3,-7 0-1 1,-4 0 1-1,-3 0-1-1,0 0-1 0,0 0-1 1,0 0-11 0,0 0-29 0,0 0-12-2,0 0 2 2,0 0 2 0,-25-13-3-1,-18-4 32-1,-13-9-15 3,16 9-35-1,12 3 5-1,11 6 33-1,11 2 24 4,6 3 9-3,0 3 7 0,0 0 61-1,0 0 49 3,0 0-18-2,0 0-20-1,0 0-23 3,0 0-16-1,0 0-17-1,10 0-10 2,24-3-1-4,12-8 6 4,25 8 3-1,13-2 1 0,19 2-22-2,17 1 0 2,1-5 0 0,12-1 0-2,-1-1 0 2,20 1 0 0,-10-4 0-1,6 1 0 1,9 4 0-2,-12-2 0 4,8 9 0-3,-9 0 0 0,-20 0 0-1,-12 0 0 3,-34 0 0-2,-31 0 0-1,-30 0 0 2,-17 9-79 2,-14 15-121-3,-30-7-155-2,-15 14-480 4</inkml:trace>
    </iact:actionData>
  </iact:action>
  <iact:action type="add" startTime="59020">
    <iact:property name="dataType"/>
    <iact:actionData xml:id="d8">
      <inkml:trace xmlns:inkml="http://www.w3.org/2003/InkML" xml:id="stk8" contextRef="#ctx0" brushRef="#br0">19947 12677 398 0,'0'0'180'9,"0"0"-32"-4,0 0-66 3,0 0-29 0,0 0-4 0,0 0-3 0,0 0-15-2,13 255 3 2,-13-235 5 0,0-5-1-2,0-10 15 2,0-5-9 0,0 0-18 1,0 0-7-1,21 0-3-3,-1 0-8 4,3 0 4-1,9-3 11-1,-4 1 17-1,12 2 6 2,-4-7-10 0,12 5-11-2,9-2-8 3,2-3-3-1,2 5-3 0,3-2 9-1,8 4 0 1,-6 0 1 1,10 0 12-3,4 0-9 2,1 11-9-1,6-3-7 0,6 1-1 3,1-6 0-3,-2-3-4-1,3 0 5 2,0 0-3 0,-8 0 8-2,10 0-7 1,-6 0 5 3,2 5-7-3,7 2 4-1,7-6-5 2,0 8 2 1,-7-2-2-2,-10-2-3 1,1 0 1-3,-17-2-1 4,3 5 0-1,0-4 0 0,0 1 0-3,3 0 0 3,-12-5-2 2,7 3 2-3,-10-3 0-1,8 0 0 3,-12 0 1-2,2 0-1 1,-3 0 0-2,-2 0 0 2,-3 0 1 0,-10 0 1-2,-9 0-1 2,-16 0-1 0,-7 0-2-1,1 0 2-1,-14 0 1 1,0 0-1 2,0 0 0-1,0 0 0-2,0 0 0 1,0 0-1 2,0 0-1-2,0 0 0 0,0 0-2 0,0 0 0 2,0 0 0-1,0-3 2-1,0-7-4-1,0-14-1 3,0-9 4-1,0-12 3 0,0-6 1-2,0-8-1 1,0-8-1 1,0-5-12 0,0-5-22-2,0 19-15 3,0 28-13-1,0 30-28-2,-24 23-69 1,11 22-65 1,7 23-722 1</inkml:trace>
    </iact:actionData>
  </iact:action>
  <iact:action type="add" startTime="60604">
    <iact:property name="dataType"/>
    <iact:actionData xml:id="d9">
      <inkml:trace xmlns:inkml="http://www.w3.org/2003/InkML" xml:id="stk9" contextRef="#ctx0" brushRef="#br0">17912 18640 11 0,'0'0'603'7,"0"0"-436"0,0 0-83-1,0 0-35 3,0 0-22-1,0 0-3-1,0 0 29-1,144 5 19 3,-107-10 8-2,3-8-8 1,0 4 13-2,4 1-22 2,9-7-22 0,-6 7-7 0,9-3-6 0,-5-2-3-2,0 6-7 2,-5 1 0 0,8 2 15 0,-8 4 0-2,11 0 0 2,1 0-2 1,-2 0-5-3,-5 0-7 1,5 0 2 2,-11 0-9-2,3 0 0 0,-7 0-1 0,-1 0-2 2,8 4-3-2,-1 2 1 0,6 1-2 0,4-7 0 2,-9 7 9-1,4-1 3-2,-6 2 2 1,8 1-5 2,-9-1-6-2,10-2-2-1,1-1-3 2,-6-2 0 1,6 2-1-1,-9-5 1-2,2 7 1 2,-4-2 4-1,-6 0 7 1,1 2-1-1,1-6-3 0,3 5-4 2,11-6-3-2,-6 6-2 0,16-4 0 0,-1 4 0 2,0 1 2 0,13-2 0-4,-6 0 1 2,2 4 2 3,3-4 0-3,-4-2-5-2,1-3 1 4,2 0 0-1,-5 0-1 0,5 0 2-2,-10 0-3 2,6 0 3 0,-5 0 0-1,-3 3 2 0,10-3 2 4,-8 6-6-5,2-1 4 3,5-2-6-4,-8 0 0 3,10-1 0 0,-7 2 0 0,7 1 0-1,-11-2 0 0,14-3 0 1,-13 5 0 0,8-2 0-1,-5 3 0-1,-6 3 0 4,3-1 0-4,-6 1 0 1,1 1 0 0,2-3 0 2,12-7 0-1,-5 7 0-2,8-1 0 2,9 0 0 0,-1-1 0 0,4 7 0 1,-7-1 0-5,-10-4 0 5,2 8 0 1,8-5 0-5,-12-3 0 2,8-1 0 2,3 3 0-2,-2-7 0-1,-1 1 0 2,7-3 0 0,-1 0 0 0,-2 0 0-3,-4 0 0 3,0 0 0 2,-11 0 0-3,4-5 0-1,-6-2 0 2,-5 5 0-1,-1-4 0 2,2 1 0-4,0 5 0 4,1-6 0-1,-1 3 0 0,3 0 0-2,-3 1 0 3,-2 2 0-1,-7 0 0-1,2 0 0-1,-9 0 0 2,-8 0 0 0,3 0 0 0,-10 0 0 0,3-3 0-2,-4 3 0 2,1 0 0-1,-6 0 0-1,1 0 0 1,-3 0 0 2,2 0 0-2,-7 0 0-1,-2 0 0 3,-6 0 0-1,-6 0 0 0,4 0 0-2,-3 0 0 1,-3 0-5 2,0 0-33-1,0 0-27-3,0 0-40 3,-39-2-84 0,-39-36-58 2,26 21-10-5,5-5-356 2</inkml:trace>
    </iact:actionData>
  </iact:action>
  <iact:action type="add" startTime="66381">
    <iact:property name="dataType"/>
    <iact:actionData xml:id="d10">
      <inkml:trace xmlns:inkml="http://www.w3.org/2003/InkML" xml:id="stk10" contextRef="#ctx0" brushRef="#br1">7071 13275 519 0,'0'0'263'6,"0"0"-98"1,0 0-50 1,0 0-26 0,0 0-46-1,0 0-9 1,35-12-7-1,-35 10-2 1,0-1 0-1,-7-2 18 0,-14-2 3 2,-10 6-2-2,6 1 1-1,-14 0-7 2,1 0-3 0,-1 0-17 0,-2 0-4-2,1 0-6 2,-1 0-7 0,1 0 0-2,-2 0 2 2,1 0 0 2,0 8-2-3,5 5 17 2,-4 8 1-2,-1 2 2 0,2-1-6 2,-2 0 0-1,9 6-6-1,-7-2-5-1,6 2 0 4,-3-1 0-4,5 2 0 0,1-1 1 3,2 6 5-1,5 0-3-3,7 1 9 2,0 2-1 4,9 5 1-5,-3 3-6 3,7 3 1-4,-1 3-5 3,-1 0-5 0,-4 3 1 0,7 0 0-2,2 3 1 3,-2-1-3-2,2 4 2 1,0-5-1-2,0 2 1 2,0-6-1 0,0-6 0 1,0-6-1-4,0-4 0 3,0 1 2 0,0-6-2 0,0-2 2-2,4 0 3 2,17 0 2 0,-1-3-2 0,13 4 5-2,-5-6-4 3,11-1 1-3,2-3-2 1,20-7 0-1,-2-1 3 3,11-4-5-1,-11 1-1 0,-1-3-2-1,-7-1 3-1,-2-4 0 4,2 6-2-3,-8-6 1-1,4 0 1 2,-4 0-3-1,1 0 2 1,-8 0-2-2,-4 0 1 2,13 0-2 1,-5 0 1-3,8 0 0 2,-2-8-3-1,1-7 2 2,-4-3-1-1,-5-1 0-2,-8-5 1 2,7-1-1-1,-10 3 2-1,5-5 0 3,-7 3-1-1,-5-7 0 0,3-6-1-1,-2-14 1 0,5-6-1 0,-6-12 0 2,-6-6 2-3,-1-9 0 2,-7-4 0 0,-6-3 0-1,0 5-2 2,0 2 0-3,-10 2 2 1,-13 7-2 2,-6 7 1-2,4 12-1 0,1 11 2 1,5 15-4 0,-1 3 1 0,-4 9-6-1,-5-2-8-1,-8-3-8 3,-7 3-27-3,1 1-32 1,-11-4-41 2,11 10-51-2,27 13-130 2,4 0-717-3</inkml:trace>
    </iact:actionData>
  </iact:action>
  <iact:action type="add" startTime="68960">
    <iact:property name="dataType" value="strokeEraser"/>
    <iact:actionData xml:id="d11">
      <inkml:trace xmlns:inkml="http://www.w3.org/2003/InkML" xml:id="stk11" contextRef="#ctx0" brushRef="#br2">13707 18938 23 0,'0'0'635'8,"0"0"-506"0,0 0-90-1,0 0-39 0,0 0-152 1,0 0-511 0</inkml:trace>
    </iact:actionData>
  </iact:action>
  <iact:action type="remove" startTime="69427">
    <iact:property name="style" value="instant"/>
    <iact:actionData xml:id="d12" ref="#d10"/>
  </iact:action>
  <iact:action type="add" startTime="69438">
    <iact:property name="dataType" value="strokeEraser"/>
    <iact:actionData xml:id="d13">
      <inkml:trace xmlns:inkml="http://www.w3.org/2003/InkML" xml:id="stk12" contextRef="#ctx0" brushRef="#br2">13921 19182 716 0,'0'0'162'14,"0"0"-80"-13,0 0-28 5,0 0-38 3,0 0-11-1,0 0-5-2,16-49-14 1,-16 49-67 2,0 0-243-2</inkml:trace>
    </iact:actionData>
  </iact:action>
  <iact:action type="add" startTime="71175">
    <iact:property name="dataType"/>
    <iact:actionData xml:id="d14">
      <inkml:trace xmlns:inkml="http://www.w3.org/2003/InkML" xml:id="stk13" contextRef="#ctx0" brushRef="#br1">7247 13236 542 0,'0'0'240'7,"0"0"-87"-1,0 0-54 2,0 0-28 0,0 0-27 1,0 0-12-4,13-34 14 3,-21 20 12 0,-5 8-4 0,0-2-6-2,3 3-5 2,-12 1 4 0,-7 3-4 0,-13-3-8-2,5 1-14 4,-2 3-3-4,-2 0-11 2,0 0 6-2,1 0-3 2,-1 0 8 0,-1 12-6 0,5 1-3 0,5-1-3-1,-3 3-3 1,-3-5 2 1,-1 7 1-4,3 3 7 2,1 2 1 2,-1 3 0-1,-5 4-5-2,3-2-3 2,-2 5-4 0,-2-4-1 0,4 3-1-2,2 5 1 1,0 0 2 1,5 3-2 1,1 1 3-3,4-1-4 2,1-2 2 0,-4 0 1 0,9-4-3-2,-3 4 4 2,5 2-3 0,5-2 2 0,0 5 1-2,0-3-1 1,9 1 3 2,-12 5-2-1,9 2-4-3,-7-4 1 4,10 2 3 0,-2-3-4-3,-4-5 1 0,10 0 0 3,0-2 4-2,0-3-2 2,0-2 1-3,0-2 6 1,20-2 2 2,1-4-1-2,-1 4 0 0,13-4-3 0,-7 1 1 1,8-2 0 1,-1 2-4-4,2-2 5 3,1-4-8 1,8 2 1-1,-4-2 2-2,10 8-1 2,-4-2 1-1,-5-4-1 2,-1 0 3-3,-4-8-3 2,5 2-3-1,2-9-1 1,10-1 4-2,-6-3-4 2,7 0 0 0,-3 0 2 0,-2 0-1 1,-5 0 0-2,-4 0 1 1,1 0 2-1,-2 0-4-1,-6 0 0 1,2 0-1 2,-2 0 1-1,4 0-1-2,-7 0 1 1,3 0 0 1,7-3 0 1,-7 1-1-2,2-4 1-1,-5-5-1 3,-2 0-1-2,-10-3 1-1,6 2 1 3,5 2 0-1,-8-5-2-1,0 2 2 0,-2-3 0 0,1 3-2 1,-9-1 2 1,8-3 0-4,-1-5 0 3,2-4-3 1,0-8 2-1,-4-3-2-2,4-3 1 2,-6-4 1-1,-4 2 0 1,7-3 0-1,-5 3 1 1,-1-2-1 0,2 2 2 0,-3 5-2-3,1 7 2 3,-6 3 0 1,-3 5-1-1,11 0 0-2,-6-6 0 2,-4-6-3 0,3-12 1 0,-6-4-1-2,0 0 2 1,0-1 2 2,0 4-1-1,0 7 0-2,0 6 0 2,0 7 0 0,0 4-1 0,0 1-1-1,-18-2-5 0,-11-1 1 0,2-3-1 2,-12 0 0-3,3 0-3 2,-5-1 1 0,0 2-1 0,1-1-6-2,1 0-6 1,10-1-15 2,0 5-17-1,10 4-33-2,7 10-17 2,1 10-39 0,11 0-105-1,0 0-416 0</inkml:trace>
    </iact:actionData>
  </iact:action>
  <iact:action type="add" startTime="72684">
    <iact:property name="dataType"/>
    <iact:actionData xml:id="d15">
      <inkml:trace xmlns:inkml="http://www.w3.org/2003/InkML" xml:id="stk14" contextRef="#ctx0" brushRef="#br1">6818 13301 644 0,'0'0'168'5,"0"0"-61"2,0 0-19 1,0 0-31 1,0 0 2-4,0 0 8 3,0 0-3 0,13-48 21 0,-13 26-30-2,-18 0-9 2,-5-2-10 0,-2 4-8 0,-2 4-5-1,-9-1-8 0,-2 0 2 1,7 0-3 0,1 1 6-1,-9 1 0 0,8-1 2 1,-2-4 3 0,-5 5-3-2,-4 0-6 3,5 3-5 0,-10 4 4-2,2 2-1-2,-7 3 9 3,4 3-2 1,-4-3-1-1,4 3-9-2,-5-2-5 2,-4-5-1 1,-2 1-4-1,7 2 1-2,-5 4-1 2,5 0 2 1,4 0 1-2,-4 0 0-1,8 8 4 1,-1 1-2 2,5-7-4-2,-4-2-2 0,4 0 1 1,-8 0-1 0,7 0 1 0,-7 0-1-2,5 6 0 2,-6 4 0 0,11 7 2 0,-4 0-1-2,1-3 0 2,14-1 0 0,-4-3-1 0,4-1 0-2,-8 2 1 2,8 0-3 0,-7 2 2 1,2 2 0-4,0 4 0 3,-4-1 0 0,16 2-1 0,-3-4 1-2,8-2 0 2,1 3 0 0,-2 0 2 1,3 0-2-4,3-4 0 2,1-1-1 0,5-6 1 1,4-3-1-1,-3-3-2 0,3 0 0 2,0 0-3-1,0 0 1-2,0 0-6 2,0 0 1 0,0-24 7-1,0-3 3 0,0-7 0 1,0 1-1 0,10-2 1-1,3-4-1-1,-9 0 1 3,12-3-1-1,-13-3 0 0,7 6 0-2,-3 9 1 1,-7 6-2 2,0 7 1-1,0 9-1-2,0 0-2 2,0 5-2 0,0 3 1 0,0 0 4-2,0 0-2 2,0 3 3 0,0 27 4 0,-20 12 1-3,3 3-3 4,-2 1 0-1,-1 1 0 0,8-5-1-2,-4-3 1 2,3-1-1 0,10-11 3 0,2-7-3-3,1-6 4 3,0-8 1 0,0 0 6 0,0-1 9-1,20 1-5 0,16-1-1 2,8-5 4-1,1 2 9-2,23-2-5 1,-7 0 2 2,2 0-5-2,-5 0-10-1,-7 0-6 2,-3 0-2 0,-7 0-2 0,-10 0-4-2,9 0-42 3,-7 3-82-2,-29 6-102 3,1 6-134-5</inkml:trace>
    </iact:actionData>
  </iact:action>
  <iact:action type="add" startTime="75037">
    <iact:property name="dataType"/>
    <iact:actionData xml:id="d16">
      <inkml:trace xmlns:inkml="http://www.w3.org/2003/InkML" xml:id="stk15" contextRef="#ctx0" brushRef="#br1">18823 15405 560 0,'0'0'212'8,"0"0"-60"-1,0 0-48 0,0 0-12 1,0 0-21 0,0 0-6-3,0 0-6 4,-192-32-6-1,139 28-15-1,-7 0 1 1,-1 4-6 1,-2 0 7-4,-7 0-12 3,3 0-9 0,6 0 2-2,2 0-6 2,2 8-5 0,10 1-5-2,-3 4 2 3,7-3-1 1,2 5 10-4,1 4 0-1,-1 1 1 3,2 8-2 0,-2 0-4 0,5 2-3-2,1 5-1 2,2-2-2 1,-3-2-2-1,13-1 0 0,-1 6-2-2,4-3 1 1,-2 3 2 1,3 4 0 0,-1 2 3-2,3 3-1 3,-2 3 5 1,-1 2-4-5,2 0 2 2,2 1-4 0,5 9 3 2,-8 2-3-1,3 4 2-2,-4 8-1 2,5-4 1 0,5 3-1 0,-6 0-1-3,9 0 2 3,-3 4-1 0,4-3 0-2,1 0-1 2,5 7 0 0,0 1-1 0,0 6 0-2,0-7 0 2,0-3-1 1,0 1-1-1,0-8 2 0,0-5 0-2,11-4-1 2,-1 3 3 0,-3 3-2-2,6-1-1 1,-3 4-1 2,6-2 0-2,-14-5 0-1,5-4-2 3,2-6 4-1,-5-15-3 0,8-8 4 0,-4-5-3-2,11-7 7 1,4 0 2 2,8-3-6-3,-4 11 1 2,12-2-1-1,-14-2 3 1,8 1 1 0,-7-1 3-1,-1 1-6 0,7-7 2 2,-12 7-5-2,16-4 2-1,-5-7 1 3,10 11-4-1,12-8 1-2,-6 1-1 1,9 2 2 1,-14-2 10 0,7-4-3 1,-15 4-11-4,3-2 0 3,3 2 0 0,9-2 0-1,-4-5 0 1,6-2 0 0,8-2 0 0,-1 0 0-1,1 2 0 0,-2-1 0 1,-1-2 0 0,-12 9 0 0,1-6 0-2,3 1 0 1,-8 4 0 2,4-1 0-3,-1-4 0 2,11 1 0 0,5-1 0 0,7 4 0 0,2-4 0-2,8 4 0 1,7-2 0 1,-2 2 0 0,-4-4 0-2,3 7 0 3,-3-6 0-1,-9 4 0 0,1-8 0-1,-2-2 0 0,-8-3 0 1,2 0 0-2,6 0 0 2,4 0 0 0,12 4 0 0,-7-2 0-2,22 9 0 2,-1-2 0 0,7-4 0 0,-1-5 0-2,-2 5 0 2,4 4 0-1,4-3 0 2,-15-1 0-2,3-1 0 0,-3-3 0 1,-10-1 0 0,-4 0 0-1,-8 0 0 0,-6 0 0 0,-3 0 0 2,-6 0 0-1,2 0 0-3,-8 0 0 3,10 0 0 0,-2 0 0-1,8 0 0 1,-3 0 0-1,3 0 0 2,-2 0 0-1,0 0 0-3,-4 0 0 3,-12 0 0 0,8 0 0 0,-12 0 0-1,8 0 0 0,4 0 0 2,-4 0 0-3,14 0 0 2,0 0 0 0,10 0 0 1,-1 7 0-4,-5 1 0 3,6-3 0 0,-3 2 0 0,-4-2 0-2,4 0 0 2,3-2 0 0,-6 1 0-1,2-4 0 2,-6 0 0-3,6 0 0 1,-12 0 0 1,2 0 0-1,1 0 0 1,3-7 0 0,-1 2 0 0,-5 0 0 0,-1 2 0-3,1-4 0 3,-5 2 0 1,-8-7 0-4,4 5 0 4,-8-4 0-1,-4-1 0 0,1 0 0-2,2-1 0 2,4 4 0 0,-1-9 0 0,-2 11 0-2,1-10 0 2,4 9 0-1,-3-1 0 2,-5-4 0-4,-1 6 0 4,1 2 0-2,-2-3 0 2,-3-4 0-3,-8 4 0 2,5-9 0 0,-10 5 0 0,5-7 0-3,1 6 0 4,-4-4 0-1,1 2 0 0,3-2 0 0,-5 4 0-2,-3-2 0 1,3-2 0 2,5 2 0-1,-3-2 0-2,-1-7 0 1,7-4 0 2,-5-1-9-2,4-1 2-1,-4-1 6 2,10 1-1 0,-10-8 1-1,5 3-1 1,-7-2-5 0,-6-11 6 0,-2 8-4-3,-1-10-3 3,-6-1 2 0,5-3 2 1,-8-1-1-2,1-7-5 1,-8-9 6-1,0 9-4 1,0 3 1-2,0 7 3 2,0 1-1-1,0 1 4 2,0-7-2-3,0-11 2 2,0-7-1 0,-5-10 2 0,-3 1 0-2,4 6 0 2,-5 2-1 0,6 11 1 0,3 9 0-2,-1-6-1 1,-2 3 1 2,3 0 0-1,-7-12 0-2,-6 4 0 2,8-3 0 1,-9-1-1-2,-1 5 1-1,2 4 0 2,-13-2 0-1,-1 6 0 2,4-3-1-3,-15-3 1 2,2-2 0 0,-1-3-1 0,-3 4 3-2,-1-1-2 2,-1 10 0 0,0 11 0 0,-1 5-1-2,-9 10 3 2,4 6-1 0,-9-8-1 0,-7-1 1-2,-10-4 0 2,3-2 0 0,-11 4-1 0,5 8 0-1,-4 2-1 0,1 2-2 0,0 0 2 2,-1 1 1-2,0-3 0 1,-7 3 0-2,4-1 0 3,2-2 0-3,0 2 3 1,-2 3-3 2,2 6 4-1,-7 0 0-2,5 0 4 1,-15 2-1 1,0 1 0 0,-1 4 1-1,0-2 2 0,3 1 5 2,3 5-4-2,1-3-2 0,-1-3-2 1,0 4-1-1,-16-2 1 1,-1 7-7-1,-19 0 0 1,2 0 0 0,-2 0 0-1,5 0 0 0,-1 12 0 1,-11 8 0 0,0 0 0 1,5-7 0-4,2 3 0 2,7-3 0 1,10 2 0 1,11 7 0-3,12-3 0 1,9-3 0 1,4 5 0 1,14-5 0-3,6-4 0 2,0 0 0-1,14-7 0 2,-9-3 0-3,11 1 0 2,1-3 0 0,8 0 0 0,-5 0 0-2,1 0 0 2,0 0 0 0,4 7 0 1,-10 3 0-4,-4-5 0 3,2 8 0 0,4-9 0 0,-1 1 0-3,2 3 0 4,-2-8 0-1,-2 0 0-1,-1 0 0 0,-17 0 0 1,-8 0 0-1,-11 0 0 2,-1 0 0-3,1 0 0 1,-4 0 0 1,3 0 0 1,-3 0 0-3,0 2 0 2,-5 5 0 0,8 3 0 0,-3 7 0-2,4-4 0 1,4 7 0 2,-4-3 0-2,16-2 0 0,3-2 0 1,18-4 0-1,12-4 0 1,13-2 0-1,10-3 0 0,8 0 0 1,0 0 0 0,23 0 0-1,34 0-13 1,4 0-120 1,11 6-56-3,-47 5-76 1,-2 0-149 1</inkml:trace>
    </iact:actionData>
  </iact:action>
  <iact:action type="add" startTime="78428">
    <iact:property name="dataType"/>
    <iact:actionData xml:id="d17">
      <inkml:trace xmlns:inkml="http://www.w3.org/2003/InkML" xml:id="stk16" contextRef="#ctx0" brushRef="#br1">19099 15348 472 0,'13'0'206'6,"-11"-5"-67"0,-2 0-35 2,0-9-42 0,0-9 7 0,-33-4 2-2,-15-7-7 2,-13-3-6 0,-19-1-8 1,-13-5-5-4,-7-2-12 3,-8-2 6 0,-13-5-14 0,1-5-1-2,-9 3 5 3,7-6 0-1,2 11-3 1,16 12-9-4,1-4-4 3,8 13-4 0,8 6-1 1,-2 4-1-4,6 14 5 3,-1 4 6 0,0 0 0 0,-9 0-5-2,9 0-4 1,3 0-3 1,4 4 0 0,0 14-4-2,10 7 5 2,-9 7-1 1,12 9 4-1,-1 4 4-3,-8 12 3 3,9 10-3 1,1 9 1-1,-10 5-2-2,8 1-4 1,-2-8 1 1,2-3-5 1,13-5-3-3,-8-1 1 2,7-3 2-1,2-4-2 2,2 2-2-3,5-8 1 2,1-2-1 0,2-9 1 0,3-4-2 0,-1-7 0-3,3 0 0 3,9 7 0 1,-10 0 2-4,4 2-1 3,5 1 4 1,4-4-5-1,-5 0 3-2,6-2-2 2,2 3 1 0,-2 2 0-1,3-2-1 0,-3-1-1 0,7 0 1 2,-2-4 2-1,2-8-1-2,9-1 6 2,-6-6-4 0,10-8 0 0,3-1-2-2,0-3-1 1,0-5-1 2,0 0 0-1,0 4 2-2,0-4-2 2,0 0 1 0,0 0-1 0,0 0-1-2,0 0 1 2,0 0-4 0,0 0-2 0,0-9-3-2,0-25 3 2,0-13 3 0,0-10 3-1,0 1 1 0,0-4-1 1,0 8 0-1,0 6 0 2,0 13 0-4,0 9-2 3,0 9 2 1,0 5 1-1,0 9-1-2,0 1 0 2,0 0 1 0,0 0-1 0,0 0 2-1,0 0 0-1,-1 0-2 3,1 0 0-2,-3 0 0 0,-2 0-1 1,5 0 1 0,0 0 3 0,0 11 3-2,0 13 2 2,0 14 3 0,0 6-4 1,0 7 4-4,0 2 1 3,0 1 4-1,0-2 2 2,0-1-4-3,0-4 1 2,0-15 1 0,0-6 3 0,0-7 3-2,0-7 1 2,0-7-19 0,0-5-4 0,0 0 0-2,8 0 0 2,29 0 0 0,13-8 0 0,24-26 0-2,10-16 0 2,13-1 0 0,7 1 0 0,-8 7 0-2,-15 15 0 1,-22 14 0 2,-22 6 0-2,-23 8 0 0,-14 0 0 1,0 0 0 0,0 0 0 0,0 0 0-2,0 0 0 2,0 0 0 0,0 12-149 0,0 12-86-2,-10-12-72 2,7-3-417-1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9T01:52:37.25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5" units="cm"/>
      <inkml:brushProperty name="height" value="0.055" units="cm"/>
    </inkml:brush>
  </inkml:definitions>
  <iact:action type="add" startTime="2623">
    <iact:property name="dataType"/>
    <iact:actionData xml:id="d0">
      <inkml:trace xmlns:inkml="http://www.w3.org/2003/InkML" xml:id="stk0" contextRef="#ctx0" brushRef="#br0">8679 2722 284 0,'6'0'122'16,"-6"0"-59"-16,0 0 3 51,0 0-15-50,0 0-21-1,0 0 8 0,0 0 8 0,0 0-2 0,0 0 9 0,0 0 7 63,0 0 13-63,0 0-13 0,0 0-11 0,0 0-12 0,-3 0-13 0,-10 0-2 0,-8 0-1 0,2 0-5 0,-1 0-2 63,-4 0 2-63,3 0-3 0,1 0 3 0,1 0 4 0,-3 0 8 0,1 0-4 0,-4 0-3 0,-4 0-5 62,-1 0-5-62,-4-2 0 1,1-4-3-1,5 1 0 0,-4 1-3 0,8 2 1 0,-1-1 1 0,3-2 1 70,-2 2 2-70,-2-3-3 0,2 3 0 0,4 0-5 0,-3-2 0 0,3 3-1 0,-3-2-1 0,2 4 2 0,1 0-1 0,3-3 0 60,1 3 0-60,-5-1-1 1,15-4 0-1,-7 5 0 0,2-2 0 0,2 0 0 0,-8-2 1 0,12 4-1 62,-11 0 1-61,11 0-1-1,-13-3 0 0,8 3 0 0,-7 0 1 0,1 0 0 0,0 0-1 0,-2 0 0 55,-2 0 0-55,10 0 1 0,-10 0-1 0,2 0 0 0,-5 0 0 0,3 0 0 0,-3 0 0 1,-6-3-1 52,11 2 1-52,-5-3 1-1,6 1-1 0,-9 3 0 0,5-3 0 0,-11 3 0 0,11 0 0 55,-7 0 1-55,2 0-2 0,-4 0 2 0,-5 0-2 0,7 0 2 0,-8 6 0 0,8-1-1 54,-2-2 0-53,0 4 0-1,-4-3 0 0,4 2 1 0,-1 1-1 0,-3 0 0 0,9-1 2 0,-14 0-2 53,10 2 0-53,-7 1 0 0,2-4 1 0,4 1-1 0,1-6 0 0,1 6 0 0,4-3 1 57,-5-3-2-56,-2 5 2-1,2-5-1 1,-1 6 0-1,-4 0 0 0,-2-1 0 0,1 3 1 0,2 0-1 59,-6 1 1-59,6-1-3 1,-2 0 2-1,1-2 0 0,3 0 0 0,3 0 2 0,-5-3-2 0,12 3 1 55,-2-4-1-55,6 5 0 0,-6-3-1 0,5 5 0 0,-8 3 1 0,6-5 0 0,-3 1 1 55,2-4-1-55,1 1-4 0,3-5 4 0,1 0-6 0,-5 3 2 0,5-3 3 0,6 3 1 3,-7-3-1 58,1 2 1-61,0 2-1 0,12-1-2 0,-6-1 1 0,4-2-2 0,6 0 1 0,0 0 0 0,0 0 1 58,0 6 1-58,0-1 2 0,-5 4 1 0,3-1-2 0,0 4 2 0,-1 1-2 0,-6 1 0 0,8 9 0 53,-9-3 1-53,7 2 0 0,-3 0-1 0,3 3 0 0,-1 4 1 0,0-1-1 2,-5 0 0 61,9 4 0-63,-3-4 0 0,3-4 0 0,-1-1 0 0,-2-3 0 0,0-3 0 0,-5 5 0 0,6 1 0 53,2-1 1-52,-3 7-1-1,-2 1 0 0,2 2 0 0,-7-2 0 0,10 7 0 0,-6 4 0 2,-7 6 0 52,9-3 0-54,-3-6 0 0,-2-1 0 0,2 0 2 0,5 0-2 0,-9-7 0 0,11 2 0 57,-4-5 0-57,-4 4 0 0,0 1-2 1,5-2 4-1,-2 4-2 0,2-1 0 0,3 1 0 0,0-1 0 55,0 4 0-55,0-2 0 0,0-5 1 0,0-2-1 0,0 0 0 0,0-6 0 0,0 5 0 53,0-3 0-52,0 6 1-1,0 0-2 0,0 0 1 0,0 2 0 0,0-5 0 0,0-1 0 55,0-1 0-55,0-5 0 0,0-3 1 0,3-7-1 0,2 0 0 0,-2-3-2 0,2-1 0 0,6 3 4 56,-7-1 0-55,7 0-1-1,-6-1 0 0,5-5-1 0,0 5 1 0,-6-7 1 0,12 8-2 53,-3-3 2-53,8-5-2 0,-1 2 2 0,3 1-1 0,0 0 0 0,1 3 2 0,5-1-2 54,-2 1-1-53,-2 0 1-1,8-1 1 1,-5 1-2-1,4 3 1 0,-5-1 3 0,6 2 0 0,1 2 3 55,-1 0-2-55,8-2 1 0,-2 2-4 0,-1-3 5 0,-7-5-2 0,-2 1 0 0,8-5-2 58,-10 0 1-57,8 0 2-1,-5 0 2 0,5 0 1 0,-3 0-8 0,1 0 5 0,2 0-1 0,6 0 1 60,-5 0 2-60,5 0-1 0,-2 0-5 0,1 0 0 0,1 0-1 0,2 0 0 0,-2 0-1 0,0-5 0 61,-2 1 2-60,-2-2-2-1,3 6 0 0,-7-3 1 0,-6 3-1 0,5 0 1 0,0 0-1 0,4 0 1 63,4 0-1-63,0 0 0 0,-2 0 0 1,-2 0 3-1,-5 0-2 0,8 0 0 0,-2 0 2 0,0 0 0 1,0 0 1 56,7 0-3-56,-1 0 3-1,-2 0-4 0,1 0 1 0,-2 0 1 0,-2 0-2 0,1-2 0 1,2-2 1 54,-5 1-1-54,-3 3 0-1,-2 0 2 0,5 0-2 0,-3 0 1 0,-1 0 0 0,0 0-1 56,-1 0 0-56,-4 0 0 0,4 0 1 0,-2 0-1 0,1 0 1 0,6 0 0 0,-11 0-1 0,8 0 1 54,-5 0-2-54,1 0 2 0,-3 0-3 0,-1 0 3 0,-5-3-2 0,9 3 2 0,-3-2-2 54,-1 2 2-54,-5 0 0 0,9 0-1 0,-2 0 1 0,-2 0-2 0,4 0 2 0,-3 0-1 54,-6 0 0-53,5 0 0-1,-5 0 1 0,1 0-1 0,8 0 0 1,-2 0-1-1,5 0 1 0,0 2 0 59,3 4 0-59,-2 0 1 0,-1-3 0 0,4 3-1 0,-2-4 0 0,-4 0 0 0,-1-2 0 3,-4 5 0 53,2-5-1-56,-5 0 1 0,8 0 0 0,-5 0-1 0,7 0 1 0,-5 0 0 0,0 0 0 57,0 0 1-56,1 0-1-1,-5 0 0 0,-3 0 0 0,9 0 0 0,-9 0-1 0,1-5 1 0,2 3 0 57,-3-4 0-57,0 4 0 0,-1-1-1 1,-3-3-1-1,-4 3 2 0,-2-2-1 0,-3 2-1 0,5-6 1 51,-1 1-4-50,-2-4 5-1,1-1-1 0,0-4-1 0,2-3 0 0,-3-2 0 0,1 3-3 58,-9-2 5-57,11-1-1-1,-8-7 0 0,-1-4-1 0,7-6-1 0,-10-3-3 0,3-6 4 57,-3 0-2-56,0-3 4-1,5 6-1 0,-5 3 0 0,2 1 0 0,-2 1 1 0,0-2 0 0,0-3-2 62,0-2 1-61,0 1 1-1,0-2-2 0,0 0 1 0,0 6 0 0,0 1 0 0,0 4 1 0,0 1 0 0,0 2 0 58,0-1 0-58,0-5-2 0,0 5 2 0,0-14-1 0,0 0 0 0,0 2 0 0,0-2-3 3,0 7 1 56,0 2-1-59,0 8 3 0,0 6-2 0,0 0 2 0,0 1-1 0,0 1-2 0,0-3-1 0,0 2 0 60,-11-1 1-60,-4-2 0 0,1 1 2 0,-5 1 0 0,10 4 0 0,-7 3 1 0,3 2 0 0,0 0 1 59,-4-3-2-59,-6 0 2 0,-8 0-2 0,5 1 2 0,2 2-2 0,3 4 1 0,2 0 1 1,-1 6-1 56,3 3 0-56,-2 1 0-1,-6 0 0 0,-1-3 0 0,0 5-1 0,1-6 2 0,2 4 1 59,-6-2 0-58,6 0-1-1,6-1 0 0,-8-2 0 0,2 2 0 0,3-3 0 0,1 4 0 0,-2-1 0 4,4 4 0 56,1 2 0-60,-4-7 1 0,-1 7-1 0,3-2 0 0,-4 2 1 0,-1-3-1 0,2 3 0 0,-5 0 0 56,6 0 0-56,-9 0 1 0,9 0-1 0,-1 0 0 0,10 0 0 0,-2-3 0 0,-6 3 0 54,2 0 1-53,-2 0 0-1,-2 0 0 0,1 0 0 0,3 0-1 0,2 0 2 0,-1 0 2 0,-4 0-3 63,0 0 4-63,-12 0-2 0,-6 0 1 0,5 0 5 0,-2 0-2 0,0 0-2 0,8 0-5 1,5 0 2 65,3 0-2-66,6 0-1 0,6 0 1 0,-2-4-1 0,5 4-1 0,4 0 0 0,-3 0-24 0,3 0-102 0,0 10-186 70</inkml:trace>
    </iact:actionData>
  </iact:action>
  <iact:action type="add" startTime="7083">
    <iact:property name="dataType"/>
    <iact:actionData xml:id="d1">
      <inkml:trace xmlns:inkml="http://www.w3.org/2003/InkML" xml:id="stk1" contextRef="#ctx0" brushRef="#br0">10830 2700 19 0,'17'-3'734'1,"-14"3"-568"-1,-3 0-61 0,0 0-40 0,0 0-43 0,0 0-4 0,0 0 11 59,0 0 1-59,0 0 5 0,0 0 12 0,-11 6-9 0,-1 11-14 0,-8 3-10 0,-4 5-9 0,-2 2 0 54,6 4-4-53,-5 4 0-1,2 1-1 0,4-3 2 0,5-4-2 0,1-1 1 0,3 0-1 52,2 0 1-51,-3 0-1-1,9 4 0 0,0-2-1 0,2-2 1 0,0-5 0 0,0-3-1 55,0-3 0-55,0-4-1 0,0 2 0 0,4-2 2 0,19 0 0 0,6-5 2 0,-6-6-1 0,2 1-1 54,7-3 3-53,-5 0-2-1,7 0-1 0,-7 0 0 0,-4 0-1 0,6-9-2 0,-5-8 3 61,-7 0 0-60,-5 3-1-1,4-3 2 0,-12 4-2 0,5-7 1 0,-7 0-3 0,-2 1 2 0,0-1 0 56,0 3 1-56,0-5 0 0,0 2-1 0,0-5 1 0,0-2 0 1,0 5 0-1,-2 0 0 0,-11 2 0 55,5-2 0-54,-8 0 0-1,-1-1-1 0,-2-1 0 0,-1-6 1 0,2 3 0 0,0-4 0 61,6 3 0-60,-1-4 2-1,-3 10-2 0,9 5 0 0,-1 0 1 0,-2 6-1 0,7 1 0 0,2-7 0 1,-2 0 1 54,-6 2 0-55,9 0 0 0,0-3 3 0,0 1 1 0,0-2 5 0,0-2 3 0,0 2 6 54,16-3 0-54,2-1-8 0,1-1 3 0,-2 6-2 0,3-5-3 0,-1 0 0 0,1 3-5 54,5 1-4-53,-2 3 2 0,-2 2-2-1,2-1-2 0,-6 8-12 0,3-1-65 0,1 8-70 0,-10 0-80 55,-8 0-505-54</inkml:trace>
    </iact:actionData>
  </iact:action>
  <iact:action type="add" startTime="8070">
    <iact:property name="dataType"/>
    <iact:actionData xml:id="d2">
      <inkml:trace xmlns:inkml="http://www.w3.org/2003/InkML" xml:id="stk2" contextRef="#ctx0" brushRef="#br0">11473 2169 302 0,'0'0'267'61,"0"0"-108"-61,0 0-42 0,0 0-29 0,0 0-22 0,0 0-3 0,0 0-45 0,16 62 4 0,-29-25 9 51,6 5-4-50,-6 5-9-1,-3 5-5 0,5-3-4 0,-5 3-7 0,0-8-2 51,7-7 1-51,-3-9-1 0,8-12 0 0,-3-5 1 0,1-5-1 0,6-6 1 0,0 0 1 53,0 0-1-53,0 0 10 1,0 0-4-1,0 0 10 0,6-6-10 0,5-7-6 0,10-4 1 0,-1-3 14 53,3 1 8-53,6-4-3 0,-9 3-4 0,4-2-13 0,-4 3 1 0,-7 4-4 0,-3 3 1 51,-8 11-1-51,-2 1 1 0,0 0-2 0,0 0 0 0,0 0-5 0,0 0-35 57,0 0-16-57,0 0 4 0,0 0-1 0,0 0 26 0,0 0 7 0,0 0 19 0,0 8 1 0,0-3 2 52,0 0-2-52,0 1 8 0,0-2 10 0,0 3 7 0,0-1-3 0,0 5 5 0,0 1-3 51,2-1 0-51,16 3 0 0,-9 0-5 0,-2-5-9 0,-4-3-5 0,0-4-3 0,-3-2-2 58,0 0 0-58,0 0 0 0,0 0-2 0,0 0-1 0,0 0 3 0,0 0 0 0,0 0 1 0,0 0 2 56,0 0-2-55,0 3-1-1,0-3 0 0,0 0-1 0,0 0 1 0,0 0 0 0,0 0 0 57,0 0 1-57,0 0-1 0,0 0 0 1,0 0-11-1,0 0-49 0,0 0-82 0,0 0-396 0</inkml:trace>
    </iact:actionData>
  </iact:action>
  <iact:action type="add" startTime="9656">
    <iact:property name="dataType"/>
    <iact:actionData xml:id="d3">
      <inkml:trace xmlns:inkml="http://www.w3.org/2003/InkML" xml:id="stk3" contextRef="#ctx0" brushRef="#br0">11650 3130 492 0,'0'0'196'1,"0"0"-60"2,0 0-49 51,0 0-51-54,0 0-20 0,0 0 5 0,0 0 1 0,8 186 6 0,-8-158 18 0,0-3-6 53,0-11 0-53,0-9-15 0,0-2-10 0,0-3-8 0,0 0-6 0,0 0-1 0,0-25 0 53,0-12 0-53,0-2 1 0,0 2 2 0,15 4-2 0,-7 3 1 0,8 6 3 0,-12 2 2 54,13 5 4-54,-5 4-1 0,0-5-1 0,8 11 1 0,5-5 9 0,6 7 6 0,3-2 0 58,8 5 1-58,-9-1-8 0,-1 3 0 1,-12 0-9-1,-7 0-3 0,-7 0-2 0,-6 0-3 0,0 0-1 54,0 0-1-54,0 0-27 1,0 0-79-1,0 3-78 0,-3 7-324 0</inkml:trace>
    </iact:actionData>
  </iact:action>
  <iact:action type="add" startTime="12818">
    <iact:property name="dataType"/>
    <iact:actionData xml:id="d4">
      <inkml:trace xmlns:inkml="http://www.w3.org/2003/InkML" xml:id="stk4" contextRef="#ctx0" brushRef="#br1">5400 2991 639 0,'0'0'180'1,"0"0"-82"-1,0 0-46 0,0 0-18 1,0 0-28-1,0 0 16 52,0 0 3-51,-61 156 3-1,49-128 22 0,-4 0-20 0,3-3-7 0,6 0 4 0,-4-5 2 65,9-6-15-65,2-4-6 0,0-10-2 1,0 0-4-1,0 0 0 0,0 0-2 0,10-7 7 0,24-24 14 59,16-10-12-57,0-6-4-2,-10 10 5 0,-6 8-1 0,-17 14 0 0,-11 14 6 0,-6 1 2 0,0 0-6 1,0 4-9 53,0 33 1-54,-19 11 8 0,-1 2 1 0,2 2-3 0,8-5-2 0,-3-8-2 0,9-11 0 53,1-14 0-52,3-7-3-1,0-7-2 0,0 0-3 0,0-16-9 0,30-25 12 0,17-18 5 57,-7 2-2-57,-1 13-2 0,-14 17-1 0,-18 14 0 0,2 13 0 0,-9 0 4 0,0 13-4 0,-12 34-9 55,-15 11 9-55,-4 7 7 0,4-7-6 0,1-5 0 0,8-9 2 0,5-13-1 0,10-21 0 58,3-6 0-58,0-4-2 0,0 0-7 0,21-20-7 0,22-28 14 0,11-5 2 0,-3-6 4 0,1 8-6 54,-12 14 0-54,-12 12 1 0,-8 13 0 0,-20 12 1 0,0 0-1 0,0 29-1 0,-24 27-3 3,-17 22 1 52,-3 10 4-55,4-1 1 0,5-2 5 0,8-15-7 0,9-21 8 0,7-14-3 0,6-21 8 57,5-8-11-57,0-6-3 0,5 0-16 0,24-25 16 0,1-12 7 0,2 3-7 0,-10 0-12 57,-4-2-33-57,-9-3-73 0,-9 26-89 0,0-4-213 0</inkml:trace>
    </iact:actionData>
  </iact:action>
  <iact:action type="add" startTime="14337">
    <iact:property name="dataType"/>
    <iact:actionData xml:id="d5">
      <inkml:trace xmlns:inkml="http://www.w3.org/2003/InkML" xml:id="stk5" contextRef="#ctx0" brushRef="#br1">11811 2930 270 0,'0'0'118'1,"0"0"-11"-1,0 0 42 62,0 0-8-62,0 0-40 0,0 0-22 0,0 0-23 0,-93 96-24 0,53-50-9 0,-1-1-9 0,4-8-4 2,6-1-2 61,2-6-2-63,9-10 2 0,14-7 5 0,2-7-6 0,4-6-1 0,0 0 0 0,0 0 9 0,7-6-2 70,34-21-7-70,2-15-5 0,9-12-1 0,-7 1 2 0,-3 8-2 0,-11 14 7 0,-15 14 3 1,-12 15 12-1,-4 2-1 1,0 4 8 57,-10 36 16-58,-18 14-35 1,-7 2-7-1,-2-8-3 0,11-4 1 0,5-7 2 0,4-12 3 0,13-11 3 54,1-8-1-53,3-6-2-1,0 0-6 0,20-3 0 0,31-31-1 0,18-11 1 0,-5-2 0 53,0 5 0-53,-10 13 1 0,-27 15 0 0,-11 8-1 0,-16 6 0 0,0 0 0 0,0 0-4 53,-25 34-2-52,-14 8 6-1,3 7 0 0,-2-1 0 0,-1-4 3 0,19-7 0 0,10-15 0 64,4-10 2-64,6-12 2 0,0 0-2 0,16-4-2 0,37-32-3 0,14-17 1 0,10-9-1 0,-9-3 1 0,-3 12-1 54,-21 16 1-53,-21 17-1-1,-19 15 0 0,-4 5 1 0,0 0-1 0,-20 34 2 0,-23 11-2 60,-5 4 4-60,1 0-2 0,5-4-1 0,22-6-2 0,3-10 1 0,12-15-1 0,2-6-18 1,1-8-30 58,-3 0-39-58,5 0-94-1,-6-19-349 0</inkml:trace>
    </iact:actionData>
  </iact:action>
  <iact:action type="add" startTime="16089">
    <iact:property name="dataType"/>
    <iact:actionData xml:id="d6">
      <inkml:trace xmlns:inkml="http://www.w3.org/2003/InkML" xml:id="stk6" contextRef="#ctx0" brushRef="#br1">4953 2320 609 0,'0'0'185'1,"0"0"-60"-1,0 0-19 0,0 0-57 0,0 0-4 1,0 0 7 50,0 0-21-51,5 207 4 0,-5-149-2 0,0 9-5 0,-2 3-1 0,-3-1-3 0,-8-7-3 57,5-10-10-57,-5-6-5 0,10-15-5 0,3-12 0 0,-1-12-1 0,1 1 2 0,0-6 0 53,0 3 0-53,0-2-1 0,0 0-2 0,0 0 0 0,0-3-21 0,0 0-52 0,0 0-64 52,0 0-58-51,0 0-230-1</inkml:trace>
    </iact:actionData>
  </iact:action>
  <iact:action type="add" startTime="16490">
    <iact:property name="dataType"/>
    <iact:actionData xml:id="d7">
      <inkml:trace xmlns:inkml="http://www.w3.org/2003/InkML" xml:id="stk7" contextRef="#ctx0" brushRef="#br1">4900 2905 271 0,'0'0'260'1,"0"0"-99"-1,0 0-41 0,0 0-14 0,0 0-25 0,0 0-3 0,33-13-1 52,-26 4-15-52,11-2-5 0,2-3-1 0,9-8-11 0,-6-4-4 0,5-3-13 0,-5 2-3 58,3 2-12-58,-6 1-2 0,-8 9-8 0,2 3-1 0,-9 3-2 0,-5 5-13 0,0-1-38 0,0 5-76 54,0 0-81-54,0 0-153 0</inkml:trace>
    </iact:actionData>
  </iact:action>
  <iact:action type="add" startTime="16897">
    <iact:property name="dataType"/>
    <iact:actionData xml:id="d8">
      <inkml:trace xmlns:inkml="http://www.w3.org/2003/InkML" xml:id="stk8" contextRef="#ctx0" brushRef="#br1">5038 2823 444 0,'0'0'218'1,"0"0"-41"-1,0 0-35 0,0 0-38 0,0 0-16 0,0 0-6 0,73 86-1 2,-54-61-24 55,-1-3-16-57,-8-2-20 0,7-1-5 0,-5-6-12 0,-3 0-4 0,-7-5-2 0,-2-5-17 70,0-3-58-69,0 0-113-1,0 0-239 0</inkml:trace>
    </iact:actionData>
  </iact:action>
  <iact:action type="add" startTime="21554">
    <iact:property name="dataType"/>
    <iact:actionData xml:id="d9">
      <inkml:trace xmlns:inkml="http://www.w3.org/2003/InkML" xml:id="stk9" contextRef="#ctx0" brushRef="#br1">10295 6862 570 0,'13'-2'178'1,"-13"2"-70"0,0 0-23 50,0 0-55-51,0 0-19 0,0 0 20 0,0 10-7 0,0 8 22 0,0 4 6 59,0 7-5-58,0 1-4-1,0 4-2 0,0 3-16 0,0-4-8 0,0 3-4 0,0-2 0 0,-3-2-12 57,-7-4 5-57,7-4-4 0,3-1 1 0,-1-1 2 0,1 1 0 0,0-3 3 0,0 3-4 0,0-2 3 57,-3 5 0-57,0-4-2 0,-6 4 2 0,9-3-5 1,-1-7 4-1,1-6-4 0,0-8 9 0,0-2-1 56,0 0-3-56,0 0-4 0,0 0 10 0,0 0-6 0,0 0 0 0,0 0-1 0,0 0 0 55,0 0 5-54,0 0 0-1,17 0 0 0,16 0-9 0,-2 0 2 0,5-2 6 0,-3-6 17 1,1 1 5 51,3 0-9-52,-3-1-4 0,2 3 0 0,-6-1-4 0,-1 6 4 0,2 0 7 0,2 0-1 59,3 0-6-58,5 0-7-1,3 0-1 0,1 0-4 0,-2 0 2 0,9 0-2 0,-7 0-3 0,7 0 3 57,-7-2 1-57,-1 2 0 0,8 0-1 0,-7 0 6 0,-2 0-6 0,10 0-2 0,-9 0-1 2,0 0 1 55,-1 0-1-57,10 0-1 0,-10 0 1 0,-2 0 0 0,-1 0 2 0,1 0-1 0,-1 0-3 3,0 0-2 52,3 0 3-55,6 2-1 0,-8 1-1 0,2 3 2 0,-2-4-1 0,0 4 2 0,2 0-2 56,-2-3 1-55,8-1-3-1,-3-2 0 0,-5 3-1 0,-2-1 1 0,2-2 1 0,-8 0 0 0,-1 0 1 54,4 0-1-54,0 0 1 0,1 0-2 0,-6 0 2 0,9 0-1 0,-3 3 3 0,2 2-3 60,-2-2 1-60,3 1 0 1,8-2-2-1,-4 2 2 0,5-2-1 0,-1 2 0 0,1 1 0 0,2 1 1 57,2-1-2-57,-6 4 1 0,6-4 0 0,-6 2 0 0,6-6 1 0,-5 6-2 0,6-2 0 3,2-3 0 51,-2 8 2-54,3-7-2 0,1 4 1 0,4-2-1 0,-1 2 2 0,-8-2-4 0,-6 3 4 58,-10-4-2-58,-2-2 0 0,-7 1 0 0,2-3 0 0,-4 0-1 0,-5 0 1 0,2 0 0 0,-9 0 0 54,-6 0 1-54,5 0-1 0,-8 0 1 0,-5 0-4 0,2 0 5 0,7 0-3 0,-9 0 1 53,0 0 0-53,0 0-1 0,0 0-2 0,0 0 3 0,0 0-2 0,0 0-2 0,0 0 1 58,2-11 0-57,1-26 3-1,-1-18-1 0,1-10 2 0,5-3-1 0,-3 1 0 0,2 11-1 0,-4 11 1 52,7 11-1-52,-7 8-1 0,-3 4 1 0,1 8-5 1,-1 2-11-1,0 7-19 0,0 2-30 55,0 3-63-54,0 0-52-1,0 0-88 0,-4 0-319 0</inkml:trace>
    </iact:actionData>
  </iact:action>
  <iact:action type="add" startTime="23992">
    <iact:property name="dataType"/>
    <iact:actionData xml:id="d10">
      <inkml:trace xmlns:inkml="http://www.w3.org/2003/InkML" xml:id="stk10" contextRef="#ctx0" brushRef="#br1">18578 8731 76 0,'0'0'170'1,"0"0"-62"-1,0 0 5 0,0 0-26 0,0 0-24 0,0 0-8 0,0 0-16 3,-87 0-17 58,53 0-4-61,11 12-8 0,-10 1-5 0,5 4 1 0,-4 3 0 0,8 3 5 0,-10 5-3 0,8 2 0 60,-7 2-7-60,5-5 1 0,5 0 0 0,3-8-1 0,0-1-1 0,4-1 1 0,-2 3-1 0,2 4 4 64,5 3 7-64,-5 6 3 0,-5 2-7 0,3-1-4 0,0-4-2 0,2 1 1 0,8 0-2 0,-8 0 1 61,13 2-1-61,-4 4 1 0,-2 0 2 0,4 2 4 0,3 3 0 0,-3 3 0 0,-5-1-6 0,10 5-1 3,-3-4 1 52,3 4-1-55,0-6 0 0,0-3 0 0,0 0 1 0,0-5 1 0,0 2 4 0,0 4 2 57,16-3 5-56,-4 5-10-1,4-2 12 0,1 1-8 0,-1 2-4 0,4 0 0 0,1-2-3 0,5-5 5 54,11 5 3-54,0-7 5 0,3 5-8 0,1-3 7 1,1-1-2-1,-5-4-6 0,0-2 11 56,-2-1-7-56,9-4-3 0,-3-3-5 0,4-5 1 0,1-4-1 0,11-3 0 0,4-3 0 0,-2 3 2 56,-1-3 3-56,2 3 7 0,-10-5-3 0,4-5-2 0,-2 0-3 0,-4 0-2 0,-7 0-2 3,-1 0 1 50,-1 0-1-53,13 0 0 0,-9 0 1 0,0-5 0 0,12-5 1 0,-10 3-2 0,-4-8 0 54,2 2 0-54,1-6 1 0,5-5-2 0,-6 4 1 0,-5-2 0 0,-8 0-1 0,4-1 1 59,-7-2 0-59,5 2 0 0,-4-2 0 0,5-1-2 0,0 4 2 0,-4-3 0 0,9-6 0 0,-4-3 0 54,-7-4-1-53,9-2 0-1,-13-4 1 0,1-3-2 0,0-2 2 0,8-5 2 0,-12 6-2 55,5 0 0-55,4 0 0 0,-6-1 1 0,-11-3-1 0,4-7-3 0,-3-2 3 0,-6-4 0 2,6 0 0 51,-6 0 2-53,-2 3-1 1,6 3-1-1,-8 6 0 0,-1 6 1 0,1 2-1 0,-3 2 0 54,0-2 0-54,0 3 0 0,0-2 0 0,0-1 1 0,-8-1-1 0,-15-1 0 0,3 5 0 53,-9 2 1-53,6 3-1 0,2 6 0 0,1-2 0 0,0 1 1 0,-5 5-1 0,-1-4 0 3,-4 3 0 56,-7 3 0-59,7 0 1 0,-6 2-1 0,-2 5 2 0,-3 10 0 0,2 3 1 0,3 2 0 2,-2-3 2 51,-4 1-1-53,2-1-2 0,-4-1 1 0,-1 0-2 0,-8 1 1 0,3 6-1 0,-6 0-1 56,-1 0 2-56,1 0 4 0,4 0 0 0,-5 6-5 0,1 8 4 0,12-3-5 0,-7-2 1 53,8-4-1-53,1-2 2 0,0 2 0 0,0 4 4 0,0 0 3 0,0-2-4 0,4 3 0 53,5-3-4-52,10-1 2 0,-5 7-1-1,8-3 1 0,-8 5-1 0,3 2 4 0,5-1-6 0,0 3 0 53,1-4-1-53,15 2-11 0,-6-10-28 1,10 8-23-1,0 0-16 0,0-13-164 0,0 6-274 77</inkml:trace>
    </iact:actionData>
  </iact:action>
  <iact:action type="add" startTime="26846">
    <iact:property name="dataType"/>
    <iact:actionData xml:id="d11">
      <inkml:trace xmlns:inkml="http://www.w3.org/2003/InkML" xml:id="stk11" contextRef="#ctx0" brushRef="#br1">23618 6976 455 0,'0'0'194'1,"0"0"-64"-1,0 0-30 0,0 0-22 0,0 0-31 52,0 0-8-51,0 0-3-1,13 61 1 0,-13-34-6 0,0 3 0 0,0-3-4 0,0 1-3 55,0-1 3-55,0-3-2 0,0-2-4 0,0-4-7 0,0-1 3 0,0-2-4 0,0 0-2 57,0-1 1-57,0-6-1 0,0-2 0 0,0-2 0 0,0-4 2 0,1 0 2 0,-1 0 4 0,3 0 5 55,10 0 5-55,-3 2-4 0,5 3-10 0,4 1 3 0,-9-4 6 0,4-2-3 0,5 4-4 55,4-4-8-55,-1 1-1 0,7-1 5 0,-6 4-5 0,2 2-2 0,7-4 0 0,0 5-1 2,4-6 3 53,4 3 6-55,2-1 1 0,0-3 1 0,8 0-2 0,-14 0-2 0,-6 0 1 0,7 0 0 60,-7 2-3-60,1 3-2 0,8-2-2 1,-2 0-1-1,-6 1 2 0,5-4-1 0,2 0 3 0,1 0 1 57,1 0 1-57,1 0-2 0,-2 2 0 0,-3-2 0 0,-4 0-4 0,7 3-2 0,2-3 0 0,5 0-2 54,-2 0 0-54,-3 2 0 0,-1 4 3 0,2 0 0 0,0-1 3 0,2 1 1 1,-1-3-1 53,6 1-4-54,-8 0 0 0,-5-1-2 0,-1-3-1 0,1 0 3 0,5 0-3 0,2 0 2 3,7 0-1 56,-7 0 1-58,-2 0 1-1,-1 0-1 0,-1 0 5 0,5 0-3 0,1 0 0 0,3 3-3 0,-8 0 2 54,4-1-1-54,-4 2-1 0,1-4 0 0,2 2-1 0,-2 1 0 0,0 0 1 0,-2 2 1 59,-2 1-1-59,3 0 0 0,0-3-1 0,1-1 1 0,-2 1 0 0,6-3-1 0,-2 0 0 0,7 0 0 53,-7 0 0-53,1 0 1 0,-7 0-1 0,-1 0 1 0,-12 0-1 0,9 0 1 0,-10 0-2 54,5 0 3-53,5 0-2-1,-5 0 0 0,3 0 0 0,-3 0 0 0,5 0 0 0,-5 0 0 60,1 0 0-59,-3 0 0-1,-9 0 0 0,-1 0 0 0,-8 0 0 0,0 0 0 0,0 0-1 0,-7 0 0 61,-1 0 1-61,0 0-1 0,0 0 0 0,0 0 1 0,3 0-2 0,-3 0 2 0,0 0-1 0,0 0-1 0,0 0-2 52,7 0 1-52,3-16-1 0,-4-16 3 0,9-4 2 0,1-1-2 0,-6-2 0 54,6-1 1-54,-8 1-1 0,1 6 2 0,-2 4-2 0,6 4 0 0,-10 8 1 0,2 3-1 0,3 6-4 55,-5 3-8-55,-3 1-15 0,0 4-22 0,0 0-37 0,0 0-64 0,0 0-47 0,0 0-152 56</inkml:trace>
    </iact:actionData>
  </iact:action>
  <iact:action type="add" startTime="29112">
    <iact:property name="dataType"/>
    <iact:actionData xml:id="d12">
      <inkml:trace xmlns:inkml="http://www.w3.org/2003/InkML" xml:id="stk12" contextRef="#ctx0" brushRef="#br1">31516 8846 87 0,'0'0'280'1,"0"0"-188"-1,0 0-53 0,0 0-17 0,0 0-12 52,0 0 9-52,0 0 7 0,0-5 15 0,-3 5 15 0,-7 0-4 0,3 0 0 0,-12 0-16 51,-3 0-11-50,-7 0-11-1,2 0-6 1,-5 0-5-1,1 0-2 0,-3 3 0 0,5 2-1 51,-5 5 1-50,10-6 0-1,-8 7 2 0,4 4-2 0,5-6 4 0,-7 8-1 0,6-4 1 59,7-2-3-59,-6 3 0 0,4 0 1 0,2-1 0 0,-4 3-2 0,2-3-1 0,-1 4 2 1,0 0 1 52,0 1-2-52,-4-1 1-1,7 4 0 0,-6-2 3 0,5 3-1 0,-1-2-1 0,-2 7 7 52,2-3-1-52,-1 6-6 0,-1 2 1 0,-2 0-2 0,3-2-2 0,-3-2 1 0,2 0 0 54,4 0-1-54,1 4 0 0,4 2 0 0,-4 3 1 0,-1 3 1 1,1 6-2-1,-3-1-2 58,2 2 2-58,7-4 2 0,-8 0 0 0,7-7 2 0,2 0-3 0,-4 1-1 0,7 2 1 0,2 1 0 55,4 1-1-55,-3-1 0 0,-3 2 3 0,6-2 2 0,0 4 5 0,0-2 1 0,0 3 0 54,0-3-5-54,26 2 3 0,-11-5-1 0,14-1 1 0,-9 5 0 0,-1-8-3 0,4 5 4 2,-6-6-1 54,7 1-6-56,0-8 5 0,8 0-2 0,-4 3-1 0,5-3 2 0,8 1-1 0,-2 3-3 60,1-8 4-59,1 1-5-1,-5-3-2 0,5-4 1 0,-1 2-1 0,2 1 1 0,-1-1-1 0,0 1 0 55,-1 3 0-55,-9-4 0 0,6 1 0 0,2-1 1 0,5-4-1 0,5 2 0 0,-5-6 0 0,1 3 0 56,4-3 0-55,-6 3 0-1,-2-2 1 0,0 5-1 0,-2-4 1 0,1 2-1 0,4-5 1 55,-4 2-1-55,1-7 0 0,1-2 0 0,-1-3 0 0,9 0-1 0,0 0 1 0,8 0 0 0,-2 0-1 53,1-13 1-53,-14-2 0 0,-2 2-1 0,-1-10 1 0,-1 0-2 0,2-5 2 0,0 4 0 54,-5-8-1-54,4 2 1 0,-12-2 0 0,4 3 1 0,-7 2-1 0,-2-3 0 0,-4 6 0 56,-2-1 0-55,3 0 0-1,1-2 0 0,2-8 0 0,1-1-1 0,-3-7 1 0,8-4 0 3,-6-4 0 55,0 1 0-57,0-4 0-1,-8 3 0 0,1 0-1 0,-6 4 1 0,0 3 0 0,-4-2-1 0,-2 1 1 53,5-7 0-53,-8 0 0 0,-1-1 1 0,0 3-1 0,0 5 0 0,0-4 0 0,0 0 0 54,0-11-1-54,-17-5 1 0,4-1 0 0,3-5 0 0,-6 4 0 0,11 1 0 0,-11 10 0 56,-1 9 0-56,1 9 0 0,-4 8 0 0,0 6 0 0,-1-2 0 0,-2 0 2 0,6 1-2 1,-2 1 1 63,-2 0-1-63,10-1 1-1,-8 3-1 0,5-1 1 0,-2 6 0 0,-3 0 1 0,-3 2 3 0,3 2 2 53,-5-1 0-53,5 4-3 0,-3 0-1 0,3 2-1 0,-4-4-1 0,-2 2-1 0,5-2 1 3,-6 2 0 52,0 3 0-55,1 1 0 0,5 2 0 0,-12 1 4 0,4-1-1 0,-1 2 2 0,2 2-3 62,-1-4-2-62,-9 4 0 0,2 0-1 0,-1 0 1 0,4 0 0 0,-4 0 2 0,2 0 5 0,7 10-3 58,-10-5-2-58,10 3 0 0,-2-5-2 0,1-3-1 0,8 0 0 0,-3 0-1 1,3 0 0-1,-1 0 1 56,2 0 1-56,5 0 0 1,-2 0-1-1,0 0 1 0,4 0 0 0,-6 0-1 0,-3 0 0 0,1 0 1 58,0 0-1-58,-1 0 0 0,-2 0 1 0,3 0-1 0,-6 4 1 0,3-4-1 1,11 0 0-1,0 0 0 54,5 5 0-53,7-5 0-1,0 3-1 0,0 6-4 0,0 15-36 0,0-10-94 0,0 6-439 54</inkml:trace>
    </iact:actionData>
  </iact:action>
  <iact:action type="add" startTime="36986">
    <iact:property name="dataType"/>
    <iact:actionData xml:id="d13">
      <inkml:trace xmlns:inkml="http://www.w3.org/2003/InkML" xml:id="stk13" contextRef="#ctx0" brushRef="#br1">425 13759 471 0,'7'0'232'0,"-7"0"-84"0,3 0-8 1,0 0-47-1,-1 0-11 0,1 0-5 0,-3 0 0 2,0 0-25 52,0 0-17-53,0 13-18-1,0 10 2 0,0 5-3 0,0 1-7 0,0 1-1 0,0 5-1 54,-3-8-2-54,-2-1-2 0,-5 0 2 0,10-2 2 1,-6 1-3-1,2-3-3 0,4-7 3 54,0-10-2-52,0-2-1-2,0-3 8 0,0 0 3 0,0 0 5 0,0 0-3 0,0 0 0 0,0 0 1 51,0 0 0-51,0 0 4 0,0 0-1 0,0 0 5 0,0 0 3 0,0 0-6 1,0 3-11 53,17 3-5-54,2-3-3 0,6 2 4 0,-5 2 0 0,6-3 2 0,3-1 2 0,-1 3 1 59,-1-4 3-59,4 2-2 0,-4-4-2 0,10 0-5 0,-3 0 2 0,-5 0-1 0,10 0 1 0,-1 0 2 55,-2 0-1-55,4 0 2 0,0 0 1 0,-9 0 0 0,9 0 3 0,-9 0-2 0,5 0 0 56,-6 0-2-55,2 0 1-1,-3 0-4 0,7 0-2 0,-12 0-1 0,13 0 3 0,-5 0-5 0,3 0 3 53,-2 0-1-53,6 0 2 0,-1 0 0 0,-2 0 3 0,3 0-2 0,-7 0 0 0,2 0 3 54,-7 0-8-54,-2 0 6 0,2 0-6 0,0 0 6 1,-6 0-4-1,13 0 5 0,-8 0-4 54,3 0 3-54,1 0 0 0,1 0-2 0,-1 0-1 0,11 0-2 0,-5 0 2 0,2 0-4 2,-2 0 2 57,3 2-2-58,1 1 0-1,4-3 0 0,1 0 0 0,-2 0 0 0,2 0 0 0,-10 0 0 1,1 0 0 54,-2 0 0-54,-4 0 0-1,3 0 0 0,-5 4 0 0,11-4 0 0,-6 2 0 0,-5-2 0 54,10 0 0-54,-2 2 0 0,-1-2 0 0,-3 0 0 0,1 0 0 0,3 0 0 0,3 0 0 1,-7 0 0 57,6 0 0-57,-2 3 0-1,0-3 0 1,-5 2 0-1,15 2 0 0,-2 0 0 0,-1-4 0 0,-2 5 0 55,-1-3 0-55,-5 4 0 0,3 0 0 0,-8-3 0 0,4 2 0 0,-2 0 0 0,4-1 0 56,3-1 0-55,1-2 0-1,-3-1 0 0,8 0 0 0,-6 0 0 0,4 0 0 0,-5 0 0 0,1 0 0 72,-6 4 0-72,4-4 0 0,3 0 0 0,4 3 0 0,-1-1 0 0,1-2 0 0,-1 3 0 0,-2 1 0 0,-4-4 0 57,0 0 0-57,-1 1 0 0,-6 3 0 0,11-4 0 0,-5 5 0 0,2-2 0 0,4-1 0 0,0 1 0 59,10-3 0-59,-4 0 0 0,9 0 0 0,-14 0 0 0,9 0 0 0,-11 0 0 0,-1 0 0 0,-9 0 0 54,2 0 0-53,-8 0 0-1,7 0 0 0,-5 0 0 0,2 0 0 0,-1 0 0 0,8 0 0 54,-6 0 0-54,8-3 0 0,-2 3 0 0,5-2 0 0,2 2 0 0,11-3 0 0,3 1 0 3,-1 2 0 50,-2-3 0-53,-14 3 0 0,7-4 0 0,-4 3 0 0,1-6 0 1,4 2 0-1,-8 1 0 54,9 0 0-54,-5-2 0 0,2 3 0 0,-5-2 0 0,11 2 0 0,-10-1 0 0,4 2 0 53,-5-2 0-53,8 4 0 0,-5-4 0 0,-1-1 0 0,1 1 0 0,-4-2 0 0,10 3 0 55,-7-1 0-55,2 0 0 0,-1 1 0 0,-4 1 0 0,-4 2 0 0,1-4 0 0,-10 2 0 57,2 2 0-57,-6 0 0 0,5 0 0 0,1 0 0 0,-2 0 0 0,-2 0 0 0,4 0 0 0,-6 0 0 65,-15 0 0-64,12 0 0-1,-7 0 0 0,-6 0 0 0,13 0 0 0,-4 0 0 0,0 0 0 0,-7 0 0 0,3 0 0 55,-5 0 0-55,-1 0 0 0,-2 0 0 0,-4 0 0 0,3 0 0 0,-3 0 0 0,0 0 0 56,0 0 0-55,0 0 0-1,0 0-5 0,0 0-6 0,0 0 1 0,0 0 3 0,3 0 0 0,-2-17-2 55,2-13 2-55,6-10 0 0,-5-2-2 0,3-3 0 0,-1-4 4 0,4 5-3 0,-8 4-3 53,9 6 0-53,-8 12-1 0,-1 5-4 0,-2 9-18 0,0-1-7 0,0-4-43 0,0-14-48 3,0-10-28 57,0 13-80-60,-13 3-107 0</inkml:trace>
    </iact:actionData>
  </iact:action>
  <iact:action type="add" startTime="40563">
    <iact:property name="dataType"/>
    <iact:actionData xml:id="d14">
      <inkml:trace xmlns:inkml="http://www.w3.org/2003/InkML" xml:id="stk14" contextRef="#ctx0" brushRef="#br1">8638 13677 425 0,'0'0'124'1,"0"0"-40"-1,0 0-14 56,0 0 1-56,0 0 12 0,0 0-8 0,0 0-21 0,6 0 6 0,-5 0-5 0,2 0-1 4,7 3-13 50,-7 11-6-54,2 6-12 0,-5 3-10 0,0-4-4 0,0 1-1 0,0-1 0 0,0 2 1 52,0-2 8-52,0-1 2 0,0 2 1 0,0 1-6 0,0-5-6 0,0 1-2 0,0 0-3 54,0-3 1-54,0 0-4 0,0 0 3 1,0 1-2-1,0-7 7 0,0-2 3 0,0-1 3 54,0 1-1-53,0-4-2-1,0 5 3 0,0 1-9 0,0 1-1 0,0 4-2 0,0 2 1 0,0-2-3 57,0-2 3-56,0-1-1-1,0-8 4 0,0-2 0 0,0 0-2 0,0 0 3 0,0 0-6 0,0 0 6 56,0 0-4-56,0 0 5 0,0 0-7 0,0 0 7 0,0 0 1 0,0 0 7 1,0 0 0 62,0 0-7-63,0 0 2 0,0 0-7 0,3 0 5 0,17 0-9 0,3 0 3 0,8 0 0 0,-5 0 4 0,-6 0 5 54,10 0-2-53,-8 0 0-1,3 0 2 0,-1 0-1 0,5 0-6 0,-1 0 5 0,-5 0-4 53,10 0 5-53,-5 0-4 0,8 0 3 0,0 0 0 0,-5 0 0 0,7 0 2 0,-4 0 0 58,0 0-2-58,-2 0-3 0,0 0-1 0,-2-2 0 0,8 2 0 0,2 0 2 1,1 0-2-1,-2 0 1 52,2 0 2-52,-2 0-3 0,-6 0-2 0,-5 0-1 0,8 0-2 0,-9 0-1 0,7 0 0 59,2 0 3-59,-6 0-2 0,8 0 5 0,-2 0-3 0,5 0 2 0,1 0 0 0,-4 0-2 0,-2 0 1 55,0 0-2-55,-5 0 3 0,6 0-2 0,-3 0 1 0,5 0 1 0,1 0-3 1,7 0-1 54,-2 0 2-54,11-4 0-1,-2 1-3 0,2 0 5 0,-2 1-1 0,4 2 0 0,-3 0 0 0,-10 0-3 53,7 0 6-53,-8 0-6 0,-4 0 4 0,4 0-3 0,-1 0 4 0,8 0-3 1,-3 0 4 52,8 0-4-53,1 0 2 0,-11 0 0 0,8 0 1 0,2 0-3 0,-2 0 1 0,2 0-2 60,1 0-1-60,1 0 1 0,6 0 0 0,-5 0-1 1,-1 0 0-1,-1 0 3 0,-7 0-2 0,3 0-2 54,-6 0 4-54,3 0-3 1,0 0 1-1,4 0-1 0,-6 0 1 0,7 0-2 0,2 0-3 54,-5 0 2-53,4 0 2-1,1 0-1 0,-11 2 2 0,8 4 0 0,-11 0-1 0,-2 2 1 0,-1-5-1 53,-6-3-1-53,5 0 1 0,-1 0-1 0,1 0 0 0,9 0 1 0,4 0 0 0,-1 0-1 56,7 2 2-55,-3 4-2-1,-6 1 2 0,-6-3-2 0,2 1 0 0,-13-1 1 0,7 2 0 54,2-1 0-54,2 1-1 0,4-4 0 0,1 5 1 0,-2 1-3 0,3-2 4 0,-1-2-2 4,-7 3 1 55,-2 2-1-59,1-4 0 0,1-2 1 0,8-1-2 0,-8-2 2 0,2 3-2 0,4-3 2 0,4 0-1 60,-2 0 0-60,-7 0 0 0,10 0 0 0,-11 2 2 0,-5-2-2 0,-9 0 0 0,13 0-1 0,-13 0 2 59,6 0-2-58,7 0 3-1,-3 0-2 0,4 0 1 0,-2 0-1 0,6 0 0 0,-6 0 0 0,2 0 1 62,-1 0 0-62,1 0-2 0,1 0 2 0,-5 0-3 0,4 0 2 0,-2 0-1 0,2 0 0 0,-2 0-2 59,-6 0 2-58,-5 0 1-1,8 0 0 0,-8 0 0 0,5 0-1 0,-8 0 1 0,11 6-1 0,-13-2 1 57,10-1 0-57,-5-1 0 0,7-2 0 0,-6 0 0 0,7 2 0 0,4 1 1 0,-3 0 0 1,3 0-2 68,2 1 1-68,-4-2 0-1,-5 1 0 0,-2-3 0 0,5 0 0 0,-3 0-1 0,-2 0 1 0,5 0 0 0,-8 0 0 57,5 0 0-57,-5 0 1 0,5 0-1 0,-11 0 0 0,2 0 0 0,-3 0 0 0,-1 0-1 0,0 0-1 54,6 0-1-53,-3 0-1-1,-2-5 4 0,2 1 0 0,0 4 0 0,0 0 0 0,5 0 2 54,-5 0-4-54,-3-3 3 0,3 3-3 0,-2-3 0 0,2 0 2 0,-3 1-1 0,9 0 1 53,-4-1 0-52,2-1-1-1,5 4 1 0,-4 0 0 0,8-3 0 0,-8 3 0 0,5-3-1 1,0 1 1 53,-2-1-2-54,-8 3 2 0,10-5-3 0,1 1 3 0,-7 4-1 0,9-5 1 0,-8 5 0 67,7-3 0-66,-11 3-2-1,1-2 1 0,7-1 1 0,-7 3-1 0,6 0-4 0,0 0 0 0,7 0 0 0,2 0-2 59,4 0 6-59,5 0-1 0,-6 0 2 0,1 0-1 0,-4-5 1 0,0-7-4 0,0 4 2 0,-9-2 2 65,-4 3-2-65,-1 5 2 0,5 2-2 0,-5-4-1 0,4 4 3 0,-4 0-2 0,-1 0-1 0,4 0 2 2,-1-4-2 56,-8 4-3-56,6-2 2-2,3-1-2 0,-7 1 5 0,-2 0-1 0,3-2 1 0,0 1 0 0,11-3-2 56,-11-2 0-56,10 3 0 0,-5-1-2 0,-5 3 0 0,10 0 3 0,-5 3-1 0,8 0 1 60,5 0-2-59,-2 0 4-1,-2 0-2 0,-10 0 0 0,3 0 0 0,-10 0-2 0,-10 0 3 0,6 0-4 57,-13 0 5-56,7 0-1-1,-5 0 0 0,-2 0 2 0,-3 0-1 0,4 0 1 0,-4 0-2 0,0 0 1 61,9 0 0-60,-5-5-3-1,-1-24 0 0,1-9-1 0,8-13 2 0,-8-11 0 0,-4-4-2 0,8 2-1 55,0 5-5-55,-3 6-4 0,-5 12-4 0,2 6-7 0,-2 13-8 0,0 10-7 0,0 6-19 0,0 6-19 56,0-2-5-55,0-3-42-1,-2-10-61 0,-3 11-56 0,2-5-521 0</inkml:trace>
    </iact:actionData>
  </iact:action>
  <iact:action type="add" startTime="46306">
    <iact:property name="dataType"/>
    <iact:actionData xml:id="d15">
      <inkml:trace xmlns:inkml="http://www.w3.org/2003/InkML" xml:id="stk15" contextRef="#ctx0" brushRef="#br0">419 14270 424 0,'0'0'333'1,"0"0"-180"0,0 0-53-1,0 0-29 66,0 0-31-66,0 0 3 0,0 0 0 0,6 0 12 0,4 0 9 0,-2-3-18 0,7 1-5 0,9-7-10 2,3 0-5 63,7-5-9-65,10-3 5 0,1-4-3 0,6-6-4 0,6 3 7 0,-1-4-1 0,5 2 7 0,-1 1-5 71,-2-4 2-71,5 8-4 0,4-5-4 0,14-5-4 0,8-3-1 0,12-5-1 0,-1 2-4 0,-9 5 6 0,2 0 2 0,-6 4 9 71,0 9-5-70,4 1 3-1,7-1-6 0,4-4 0 0,3-1-9 0,15-6-5 0,-2-1 2 0,11 0-3 0,5 1 2 55,-5-1-1-55,-10 6 5 0,-19 8-2 0,-13 4 12 0,-6 4-4 1,-4 1-3-1,6-4-3 0,1-2-4 81,0-3 3-81,6-3-5 0,1-5 1 0,-1 0 1 0,-3-3 2 0,-6 4-2 0,-8 6 3 0,-5-1 0 0,0-2 3 0,-7 4-4 0,3-2-2 72,-5 2 2-72,2-3-4 0,3-2 1 0,-5-1-1 0,-1 1 1 0,6-4-2 0,0 3 1 0,4 1 3 0,0 0 2 3,-3 0 3 69,-3 0-6-72,-4-2 3 0,11 5-6 0,-11-7 2 0,5 5-1 0,1-5-1 0,6-2 0 0,4 0 2 0,2-1 2 3,1 2-4 54,4 2 0-57,-1-1 0 0,-3 3 0 0,-6 1 0 0,1-1 0 0,-5 0 0 0,-6-2 0 3,0 0 0 62,0 0 0-65,3-2 0 0,1-3 0 0,-1 3 0 0,-14-2 0 0,7 10 0 0,-12-4 0 0,3 7 0 3,-8-3 0 69,1-2 0-71,-1 1 0-1,4-1 0 0,-1-3 0 0,-2 5 0 0,-5-1 0 0,0 6 0 0,-15 3 0 0,-11 2 0 1,3 6 0 59,-13 0 0-60,0 1 0 0,0-1 0 0,0 3 0 0,0 0 0 0,0 0-3 0,0 0-45 0,0 0-31 57,0 0-34-57,-23 0-76 0,7 0-40 0,-2 0-161 0</inkml:trace>
    </iact:actionData>
  </iact:action>
  <iact:action type="add" startTime="48322">
    <iact:property name="dataType"/>
    <iact:actionData xml:id="d16">
      <inkml:trace xmlns:inkml="http://www.w3.org/2003/InkML" xml:id="stk16" contextRef="#ctx0" brushRef="#br0">8321 14282 691 0,'0'0'160'1,"0"0"-64"56,0 0-21-57,0 0-17 0,0 0 16 0,0 0 8 0,0 0 3 0,248-131-8 0,-189 109-10 0,2 3-12 66,3-4-4-66,8 3-6 0,-7-2-10 0,8 3-1 0,-2-4-8 0,6-1 3 0,15-2 1 0,6-3 5 1,5 2-2 54,5-2 3-55,5 4-2 0,-5 2-9 0,-1 1-3 0,-4 0 1 0,4 0-3 0,-6-4-7 56,17-2 0-55,-11 5-3-1,6 1 3 0,-6 0-13 0,7 5 0 0,2-3 0 0,5-5 0 1,11-4 0 55,9-4 0-56,-2-3 0 0,-9 1 0 0,-18 6 0 0,-2 5 0 0,-3 4 0 0,-4-5 0 3,-3 0 0 53,-3-6 0-56,1-3 0 0,-14-3 0 0,6 1 0 0,1-3 0 0,-1 4 0 0,1 5 0 4,2 5 0 56,-6 6 0-60,10-1 0 0,-1-4 0 0,-4 8 0 0,5-6 0 0,4-1 0 0,-1 6 0 0,0-5 0 65,-3 5 0-65,6-5 0 0,-2 2 0 0,8-4 0 0,-3-3 0 0,-1-4 0 0,10 0 0 0,2 1 0 66,-9 3 0-65,8 9 0-1,-9-1 0 0,-10 2 0 0,-12-1 0 0,4 1 0 0,-8 3 0 0,2-2 0 0,1-1 0 3,3 0 0 64,7 0 0-67,3 0 0 0,-10 0 0 0,7 0 0 0,-1-3 0 0,-2-1 0 0,2-3 0 0,-2-4 0 0,2-2 0 69,-9-1 0-69,12 6 0 0,-15 1 0 0,-4 6 0 0,-10-2 0 0,-2 1 0 0,-6-5 0 0,-2-1 0 0,-1 0 0 64,1-4 0-63,4-1 0-1,5 2 0 0,8 2 0 0,-6 1 0 0,9 3 0 0,-13 1 0 0,6 4 0 0,-4-2 0 58,-5-3 0-58,3 2 0 0,-2-5 0 0,-4 0 0 0,2-4 0 0,1 1 0 0,-2 6 0 3,-1 5 0 53,-3 5 0-56,-10 7 0 0,-4 0 0 0,-9 0 0 0,-5 1 0 0,-7-5 0 0,1-2 0 61,2 0 0-60,6-3 0-1,-2 1 0 0,-6 4 0 0,-1 3 0 0,-4 2 0 0,-12 4 0 0,4 0-47 54,-8 0-36-53,0 0-31-1,0 0-50 0,-51-11-42 0,17 9-29 0,4 0-303 0</inkml:trace>
    </iact:actionData>
  </iact:action>
  <iact:action type="add" startTime="59299">
    <iact:property name="dataType"/>
    <iact:actionData xml:id="d17">
      <inkml:trace xmlns:inkml="http://www.w3.org/2003/InkML" xml:id="stk17" contextRef="#ctx0" brushRef="#br0">4830 15330 588 0,'8'-6'235'1,"-8"6"-125"-1,7 0-36 0,-7 0-32 0,0 0-12 0,0 0 12 51,0 0 15-50,0 0-8-1,0 0 3 0,0 0-2 0,0 0-9 0,0 11-12 0,0 12-3 57,0-1-10-56,0 7-7-1,0-4-5 0,0-2-2 0,0 4 0 0,-7-1 3 0,7 2-3 0,-8 2 9 53,4 1-3-53,-9 3-1 0,6 6-5 0,-9-3-1 0,3 1 0 0,2 1-1 0,-2-4 0 55,5-1 4-55,-1-4-4 0,5-5 2 0,-2 1 0 0,-3-8 3 0,5 3 3 0,-3-1-2 2,-2-4-1 54,5 1-4-56,1-2 3 0,1-10-4 0,-1 7 3 0,3-9-3 0,-8 1 0 0,8 2 0 55,-2-3 0-55,2 1-1 0,-3-4 1 1,3 0 0-1,0 0-6 0,0 0 4 0,0 0-5 51,0 0 2-50,0 0 1-1,0-13 2 0,0-14 2 0,0-7 1 0,0-1 2 0,0-2-3 54,0-12 0-54,5-7 1 0,11-2-1 0,-3-8 1 1,-2 10 2-1,5 3-3 0,4 5 0 0,-4 10 3 54,-8 6-3-54,3 7 2 0,-6 1 0 0,2 3 0 0,-1-2-2 0,1 10-1 0,-4 3 1 55,-2 5 0-55,-1 5 2 0,0 0-2 0,0 0 7 0,0 0-3 0,0 0 6 0,0 0-5 2,0 0 11 55,0 0-3-57,0 0-2 0,0 0-3 0,0 7-1 0,0 14-3 0,0 15 1 0,-1-1-4 55,-9 6 2-55,-6 6 1 0,0 5-2 0,1 5 1 0,1 1-3 0,-5-2 1 0,-1 0 3 2,2-5-4 54,-5-3 0-56,7-6 0 0,0-5 0 0,2-10 0 0,8-2 0 0,-3-8 0 0,0 0 0 56,7-5 1-55,2-7-1-1,-2 3 0 0,-1-4 1 0,0-4-1 0,3 0 1 0,0 0-2 0,0 0 0 58,0 0 0-58,0 0 0 0,0 0-2 0,0 0 2 0,0 0-6 0,0 0 5 0,0 0 2 2,0 0 3 54,0 0-2-56,0 0 0 0,0 0-1 0,0 0 0 0,0 0 0 0,0 0-2 0,0 0 0 55,0 0 2-55,0 0 0 0,0 0 2 0,0 0 2 0,0-12 2 0,10-5-2 0,11-3 0 0,-4-2 0 55,9-3 1-55,0-3 0 0,2 2 10 0,-5 4-1 0,0 2 13 0,3-2-11 0,-5 3-3 57,3-1-4-57,2-7-4 0,-5 3-4 0,8-2 0 0,-9 4-1 0,-6 5 0 0,2 7 1 0,-14 7 1 56,-2 3 3-56,9 0 1 0,-9 0-1 0,0 0-4 0,0 0 0 0,0 0 1 0,0 0-1 59,0 0-1-59,0 0 1 0,0 0-2 0,0 0 1 0,0 0 0 0,0 0 0 0,0 0 0 0,0 0 0 56,0 0-4-56,0 0 3 0,0 0-4 0,0 0 5 0,0 0-5 0,0 0-1 0,0 0 1 57,0 0 1-57,0 0 4 0,0 0 0 0,0 0-1 0,0 0-2 0,0 0 3 0,0-6-7 0,7-5 6 59,-3 3-1-59,12-4 0 0,-12 4 1 0,5-1 1 0,-6 6 2 0,-3 3-2 0,0-4-7 0,3 4-4 54,-3 0 2-53,0 0 1-1,0 0 7 0,0 0 2 0,0 0-1 0,0 0 0 0,0 0-2 52,0 0-11-52,0 0-5 0,0 0-9 0,-15 4 17 0,-5 9 10 0,0 6 0 0,2-6-1 55,4 7 2-55,-12-3-1 0,11 2 1 0,-12-2 1 1,14 0-2-1,-3 0-2 0,-3-3-3 0,2-2-6 54,1 5 0-54,5-4-1 0,1-5 8 0,3-1-1 0,4-5 4 0,2-2-4 0,1 0 3 58,0 0-4-58,0 0-4 0,0 0 5 0,0 0 0 0,0 0 4 0,0 0-2 0,0 0 3 1,0 0-10 56,0 0-8-57,0 0 7 0,0 0 10 1,0 0-2-1,0 0 5 0,0 0-2 0,1-5 1 1,2 1 0 52,7-2-1-53,-3 6 1 0,1 0-1 0,-5 0 1 0,10 0 6 0,-3 0-4 2,7 10 5 59,-1 12 7-61,4 6 0 0,-4 4 1 0,-8-2-1 0,2 4 0 0,0-7-12 0,-7 0 8 0,7-12-4 62,-7-2 0-62,-3-9-1 0,1-4 0 0,-1 0-6 0,0 0 0 0,3 0-5 0,-3 0-2 0,0-8 1 4,0-23 6 53,0-11-2-57,0-3 4 0,-3 0-4 0,-11 11 5 1,8 10-4-1,-3 4 1 0,1 3-6 56,3 0-49-56,5 11-92 0,0 1-134 0</inkml:trace>
    </iact:actionData>
  </iact:action>
  <iact:action type="add" startTime="62148">
    <iact:property name="dataType"/>
    <iact:actionData xml:id="d18">
      <inkml:trace xmlns:inkml="http://www.w3.org/2003/InkML" xml:id="stk18" contextRef="#ctx0" brushRef="#br0">8006 14225 88 0,'0'0'237'7,"0"0"-38"44,0 0 29-51,0 0-82 0,0 0-49 0,0 0-10 0,0 0-10 0,9 0-44 0,-9 20-10 54,0 8-5-54,0 3-4 0,0 11-6 0,0 5 0 0,-12 13-8 0,-5-2 6 0,7 2 1 63,-3-1 14-63,-5 0 2 0,12 1 3 0,-7 1-7 0,6-2-5 0,-6-9-4 0,6-4-6 0,-6-8-2 63,9-4-2-63,-4-9 2 0,2-4-2 0,6-10 1 0,0-6 6 0,0-1 3 0,0-4-4 0,0 0-5 0,0 0 0 67,0 0-1-66,0-19 0-1,0-16 0 0,0-11 2 0,0-12-2 0,14-3 1 0,1-16 3 0,7 1-2 0,-2 0 4 55,7-6-4-55,-7 7 4 0,3 2-2 0,-6 2-1 0,4 14-1 0,-5 13-1 0,-12 7 0 63,5 16 1-63,-6 7-1 0,-3 7-1 0,0 1 0 0,0 6 0 0,0 0-1 0,0 0 1 0,0 0 3 3,0 0-2 49,0 0 3-51,0 0 9-1,0 6 19 0,0 18-13 0,0 6-13 0,0 2-3 0,0 9-2 55,-12 10 1-55,-5 16-2 0,-4 15 0 0,1 5 1 0,-3 2-1 1,0 2 0-1,-5-7 0 2,-1-5-1 52,5-18 2-54,0-13-2 0,7-21 0 0,4-10 1 0,13-7 1 0,-3-10-1 0,3 0-2 56,0 0 1-56,0 0 1 0,0 0-2 0,0 0 0 0,0-15 0 0,3-17 2 0,14-9 0 54,-4 8 1-53,-3 8-2-1,-4 10 2 0,-6 10-2 0,0 5 2 0,0 0-1 0,0 0 0 0,0 0 0 54,0 20-4-53,0 8 4-1,-6 2 1 0,-7-1-1 0,3-10-2 0,6-6-2 0,1-3 4 53,3-8 0-53,0-2-1 0,0 0 0 0,0 0 1 0,0 0 0 0,0 0 2 0,0 0 2 3,4-5 0 53,17-7-3-56,-2-1 1 0,1-4 3 0,4-2-1 0,-5-2 4 0,15-1 1 0,-7 3 8 64,-4-1-3-64,8 3-4 0,-11 0 1 0,3-6-3 0,-2 6 3 0,5-5-9 0,-9-3 1 0,6 8 1 0,3-3-4 58,-15 0 1-58,2 9-1 0,-6 0 0 0,-4 3 0 0,-3 6 1 0,0-2 1 0,0 4-4 4,0 0 2 54,0 0-10-58,0 0 6 0,-26 6 4 0,-8 5 0 0,7 4 0 0,-10-8 0 1,1 3-7-1,6-1 4 55,-4 4-8-55,11 4 6 0,-1 1-3 0,0 2 6 0,4 0 0 0,4 1 0 0,3-8 1 4,6-6 0 48,5 3-1-52,2-5 1 0,0-3-1 0,0 2 0 0,0-1 2 0,0-3-8 2,0 3 5 53,0-3 2-55,0 0 1 0,0 0 0 0,0 0 0 0,0 0 1 0,0 2-1 0,0 1-1 53,0-1-3-53,0 2 4 0,0-1-2 0,0 0 1 0,0 0 0 0,0-3 2 0,0 0-2 58,0 0 1-58,0 0-1 0,0 0 1 0,0 0-1 0,0 2-2 0,0-2 1 0,0 0-1 0,0 0 3 53,0 0-2-53,0 0 2 0,0 0 0 0,0 0 0 0,0 0-6 0,0 0-7 0,0 0-6 54,2 0 1-54,5 0 8 1,-4-8 3-1,10-4 3 0,-9-2 1 0,12-1 2 0,0-3 0 64,5-5 2-63,-4 3-2-1,6-5 1 0,-4 5 0 0,3 3 1 0,-3-2 0 0,-8 6-1 0,8-5 0 0,-6 4 0 5,2 6 0 50,-5-1 3-55,-2 0-2 0,3 2 0 0,-1 0 1 0,-3 2-2 0,6 0 1 0,-1 2 1 74,2-2-1-73,-5-2 0-1,4 5 0 0,-7-5-1 0,7 7 2 0,-9-1-1 0,0 1-1 0,-4 0 0 0,0 0 2 0,0 0-2 58,0 0 0-58,0 0-5 0,-4 0 5 0,-19 13 2 0,-13 6 0 0,4 7-2 0,-7-3 0 0,1-1 0 56,6-1 0-56,7-8-1 0,8 4-1 0,1-6 0 0,6 4 1 0,-3-5-3 0,13-2 1 56,-3 2-4-56,3-6-1 0,0-1-1 0,0 3 4 0,0-6 4 0,0 4 1 0,0-4 0 0,0 2 0 58,0 1 3-57,0-1-3-1,0 1 1 0,0 4 3 0,0 3 6 0,0 4 1 0,13 3-5 55,0 6 9-54,3-3-1-1,-3 7 1 0,-4-1-1 0,4 0-3 0,-7-11-4 0,-5-3-4 0,8-3 2 54,-9-8-4-54,3-1-1 0,-3 0 0 0,0 0-2 0,0 0 0 0,0 0-1 0,0 0-1 61,0 0-4-61,0-18-6 0,0-18 11 0,-12-9-3 0,0-2 3 0,4 3 2 0,-1 7-1 0,0 7 0 56,6 8-1-56,3 7 3 1,0 4 0-1,0 5 0 0,0 1 0 0,0 3 1 0,0 2 1 0,0 0 6 56,0 7 4-56,16 33-6 0,9 4 12 0,-2 7 11 0,6 0 2 0,-8-4-1 0,-1-10-14 59,-13-9-7-59,2-15-5 0,-9-3-4 0,0-8-2 0,0-2-3 0,0 0-32 0,-9 0-51 0,-27 0-14 5,14-13-99 52,-1-3-280-57</inkml:trace>
    </iact:actionData>
  </iact:action>
  <iact:action type="add" startTime="65160">
    <iact:property name="dataType"/>
    <iact:actionData xml:id="d19">
      <inkml:trace xmlns:inkml="http://www.w3.org/2003/InkML" xml:id="stk19" contextRef="#ctx0" brushRef="#br0">6203 14728 371 0,'0'0'267'1,"0"0"-109"-1,0 0-41 0,0 0-29 64,0 0-12-64,0 0 9 0,0 0-12 0,19-11-17 0,-18 34-19 0,-1 8 11 0,9 16-18 0,-9 12-4 67,0 6-4-67,0 2 7 0,0-2-11 0,0-6 3 0,-10 1-2 0,-3-4-5 0,0-6-5 0,0 3 1 0,5-5-5 58,-9-4 1-58,1-1-4 0,6-9 1 0,-3-6 1 0,-5-2-4 0,8-9 0 0,-3-4 1 0,-3-2-1 54,12-5 0-54,0-4 0 0,-8 2-1 0,12-4 0 0,-7 0 0 0,-6 0-1 0,1 0-1 57,-7 0-4-57,-1 0-8 0,4-18 0 0,-1 0-1 0,1-6 5 0,9 5 3 0,2 5 0 0,-4 2 2 53,9 7 0-53,0 2 4 0,0 3 0 0,0 0 1 1,0 0 1-1,0 0 0 0,0 0 0 51,0 0 5-51,0 0 2 0,21 0-3 0,-5 8-1 0,4 1 0 0,0-1-3 0,-1-5 8 56,-1-3-6-55,5 0-1-1,1 0 1 0,5 0-2 0,-5-3 0 0,-1-14 0 0,-9-5 0 56,2-3 0-56,-3-12-1 0,-3-5 0 0,-2-8 1 0,-4-3 0 0,5-1 0 0,-5 7 2 0,-1 3-2 56,0 9 1-55,-3-2 0-1,0-5-1 0,0-3 0 0,0-9 0 0,0-5 0 0,0 0 0 3,0 7 0 51,1 7 1-54,8 13-1 0,-6 12-1 0,-3 10 1 0,0 6 0 0,0 4 2 0,0 0-2 53,0-3 6-53,0 3-4 0,0 0 3 0,0 3 25 0,0 39 13 0,0 17-33 0,0 8-5 57,0 4 3-57,0 0-7 0,0-6 2 0,0-1-2 0,0-3 1 0,0-1 1 0,-12-1 2 0,8-3-1 57,-6-6 2-57,-5 0-2 0,-1-1-3 0,-4-7 3 0,1-5-4 0,8-15-1 0,-2-5 1 3,8-9-3 53,-4-8 2-56,7 0-4 0,0 0 2 0,-4-8-13 0,-7-31-4 0,-3-18-12 0,8-2-75 56,5 31-133-56,3 0-367 0</inkml:trace>
    </iact:actionData>
  </iact:action>
  <iact:action type="add" startTime="66358">
    <iact:property name="dataType"/>
    <iact:actionData xml:id="d20">
      <inkml:trace xmlns:inkml="http://www.w3.org/2003/InkML" xml:id="stk20" contextRef="#ctx0" brushRef="#br0">6344 14307 603 0,'0'0'257'3,"0"0"-106"52,0 0-71-55,0 0-42 0,0 0-19 0,0 0-3 0,0 0-8 0,18 64 5 1,-25-52 3 59,-4 1 0-59,3-1 2-1,7-6-5 0,-2-4-4 0,3-2-2 0,0 0 0 0,0 0 8 0,0 3 13 50,0-3-6-50,0 4-19 1,0-4-2-1,0 0 11 0,0 0-9 0,0 0-1 0,0-9-2 51,0 1 0-51,0-2-4 0,0 7 3 0,-10 1-2 1,0 2-2-1,1 0 3 0,-3 0 2 53,1 0 8-53,4 0 0 0,-4 8 0 0,11-1-3 0,0-7 3 0,0 2 1 0,0 0 5 56,0 2-8-56,0-2 5 0,6-2-8 0,6 0 0 0,-9 0-2 0,10 0-1 0,-6-14 0 0,-7-2-4 53,0-1 3-53,0 2-2 0,0 7 3 0,0 6-1 0,0 2-4 0,0 0 0 0,-12 4 5 54,-4 19 18-54,0 2-6 0,9-2-2 0,7-6 5 1,0-3 3-1,0-9 1 0,0-5-10 55,21 0-5-55,-1 0-4 1,6-2-1-1,-9-21-2 0,-4-1-3 0,-7-4-17 0,-6 2-32 58,0 3-73-57,0 18-89-1,0 2-571 0</inkml:trace>
    </iact:actionData>
  </iact:action>
  <iact:action type="add" startTime="67800">
    <iact:property name="dataType"/>
    <iact:actionData xml:id="d21">
      <inkml:trace xmlns:inkml="http://www.w3.org/2003/InkML" xml:id="stk21" contextRef="#ctx0" brushRef="#br0">8441 15718 272 0,'0'0'519'2,"0"0"-331"-2,0 0-73 0,0 0-47 0,0 0-26 0,0 0-4 0,0 0 0 0,19-8 17 53,-19 8-3-53,0 0-2 0,0 0-14 0,0 8-9 0,0 14-15 0,0 6 5 0,0 8-4 55,0 4 2-55,0 4-1 0,0 5-4 0,0-4 0 0,-12-3-3 0,12 0 1 0,-4-5-6 52,1-5 7-51,3-2 0-1,0-8 2 0,0-3 3 0,0-2 3 0,0-3-7 0,0 6-2 55,0-3 2-54,0-3-7-1,0-4 0 0,0-3-3 0,-4-2 1 0,4 4 1 0,0 0-1 0,-6 1 2 55,3 4-3-55,-1 1 3 0,-8 4-3 0,5 2 0 0,-8-2-2 0,-8 3-1 0,4 1 2 76,-1-1 1-76,-5 0-2 0,-7-5 1 0,8-7 0 0,-7-8-4 1,2-2 2-1,2 0-7 0,4-2-3 0,5-22 8 0,5 4-2 5,-3-5 6 63,9-4-4-68,0 2-2 0,-2 2-6 0,5 2-4 0,1 6-8 0,-2 10 9 0,5 4 6 0,0 3 6 0,0 0 4 63,0 0 2-63,0 0 1 0,0 0-1 0,0 5 2 0,24 15-3 0,-4-1-1 0,3 6 0 0,2-3 3 2,-5 5 1 57,3-5 4-59,3-6-5 0,-15-6 3 0,9-8-2 0,-10-2 1 0,0 0-3 0,6 0-2 0,1-30-2 61,-1-13 0-61,-4-5 2 0,-3 1 0 0,-2-4 0 0,-4 4-1 0,-3 2 2 0,0-4-2 0,0 2 1 51,0-2-1-50,0-1 2-1,0 0-3 0,1 2 3 0,-1 8-1 0,9 10 0 0,-6 11 0 53,-3 4 0-53,0 4-2 0,0 2 2 0,0-1 0 0,0-7-4 0,0 2 2 0,0 4-1 50,0 0 0-49,0 11 3-1,0 0 0 1,0 0 1-1,0 0 1 0,0 0-1 0,0 0 0 64,0 0-1-64,0 0 0 0,0 20 3 0,0 4-1 0,0 5 3 0,0-1-3 0,0 2 1 0,0 5-1 3,0-1-2 52,0 2 1-55,0-1 4 0,0 8-4 0,-3 6 2 0,-6 0-2 0,5 8 2 0,-12 0 3 52,7-4-6-52,-2-5 3 0,-1-4-2 0,3-4-1 0,-1-9 1 0,0-3-1 0,6-11-1 62,-2-4 1-61,-1-4 0-1,-3-4-2 0,1-5 0 0,0 0 0 0,-5 0-1 0,-7 0 0 0,1-5 1 56,-3-21 1-56,-2-2 0 0,2-1 0 0,6-1-2 0,4 2-1 0,2-3-32 0,6 1-48 0,5-4-34 60,0 19-87-59,0 5-349-1</inkml:trace>
    </iact:actionData>
  </iact:action>
  <iact:action type="add" startTime="71632">
    <iact:property name="dataType"/>
    <iact:actionData xml:id="d22">
      <inkml:trace xmlns:inkml="http://www.w3.org/2003/InkML" xml:id="stk22" contextRef="#ctx0" brushRef="#br0">8267 15330 392 0</inkml:trace>
    </iact:actionData>
  </iact:action>
  <iact:action type="add" startTime="71652">
    <iact:property name="dataType"/>
    <iact:actionData xml:id="d23">
      <inkml:trace xmlns:inkml="http://www.w3.org/2003/InkML" xml:id="stk23" contextRef="#ctx0" brushRef="#br0">8267 15330 392 0,'93'-6'126'1,"-93"6"-69"-1,0 0-27 1,0 0-22-1,0 0 9 0,0 0 31 0,-57-20 21 65,57 20 42-64,0 0-9-1,0 0-48 0,0 0-27 0,0 0-18 0,0 0-6 0,0 0 1 0,0 0 2 4,21 0-3 49,2 7 5-53,-3-7 1 0,0 0 10 0,-4 0-6 0,-7 0-10 0,3-7-3 0,-8-6-1 54,-4-1 1-54,0 3-1 0,0 2 0 0,0 9 1 0,0 0 2 0,-20 0 4 0,10 0 21 56,-3 2 11-55,-5 18-8-1,14 0-14 0,1-1-7 0,3 1 1 0,0-2-1 0,0-5 2 0,0 0-9 55,11-3-1-55,18-5 2 0,-8-5-2 0,5 0-1 0,-12 0-1 0,2-11 1 0,-11-10-5 53,-2-6-1-53,-3 5 3 1,0 7 2-1,0 5 0 0,0 6 1 0,0 4 0 0,0 0 1 55,0 0 4-55,-8 0 6 0,-5 20-1 0,6 1-10 0,-2-2 0 0,9-6-13 0,0-8-2 0,0-5 2 61,9 0-14-61,3-2-17 1,1-26-21-1,-13 14-46 0,0 4-300 0</inkml:trace>
    </iact:actionData>
  </iact:action>
  <iact:action type="add" startTime="74803">
    <iact:property name="dataType"/>
    <iact:actionData xml:id="d24">
      <inkml:trace xmlns:inkml="http://www.w3.org/2003/InkML" xml:id="stk24" contextRef="#ctx0" brushRef="#br1">4468 14406 609 0,'0'0'257'1,"0"0"-101"-1,0 0-56 0,0 0-38 52,0 0-15-52,0 0-8 0,-173 365-5 0,105-242-21 0,-6-2-5 0,8-14-6 0,6-14-1 53,15-17 3-52,13-20 10-1,12-23 5 0,16-18 1 0,4-15-5 0,0 0-8 0,27-9 1 53,43-39-6-53,21-24 0 1,19-25-3-1,3-6 2 0,-15 15 0 0,-29 31 1 0,-37 33 1 0,-19 24 19 55,-13 19 28-55,-13 51-17 0,-35 28-4 0,-24 18-28 0,-9 5 1 0,-1 0 0 0,7-5 0 54,11-13 12-53,16-21 14-1,12-29 3 0,19-25-9 0,11-26 0 0,6-2-15 0,7-9-7 58,63-46 4-58,40-23 5 0,41-29-8 0,28-16 1 0,5-3 0 0,-34 27-2 0,-41 37-4 0,-63 39 4 53,-45 23 7-53,-1 59 3 0,-45 45-1 0,-47 31-8 0,-29 3-1 0,-9 0-4 0,-1-19 4 55,27-19-2-54,24-25-1-1,32-26 6 0,19-24-1 0,25-25 2 0,4 0-4 0,65-57 0 0,56-30 5 55,51-33-1-55,30-29-2 0,21-13-2 0,-11 14-4 0,-46 34 1 0,-57 49 3 0,-53 42 2 56,-50 23 4-56,-6 45 3 0,-29 48-9 0,-42 30-2 0,-16 7 1 0,-8-9-1 0,13-26 2 59,32-27 1-59,13-31 5 0,23-26-6 0,14-11 0 0,1-15-5 0,59-47 5 0,37-30 0 0,36-43 0 3,28-20-1 51,31-33 1-54,2-12-2 0,-28 20-1 0,-45 48-1 0,-52 57 4 0,-51 67 1 0,-18 30 10 57,-47 89-11-57,-53 50-1 0,-40 19 1 0,-8-9 0 0,7-29 0 0,28-31 0 0,34-35 1 52,34-31 4-52,29-32-3 0,16-13-2 0,20-18 1 0,57-53 0 0,46-35 6 0,35-25-6 4,12-17-1 52,-2 0 1-56,-25 12-2 0,-38 38 2 0,-49 42-1 1,-37 39 0-1,-19 17 5 0,-19 82-5 56,-62 36-4-55,-35 28 2-1,-19-7 0 0,-11-11 0 0,21-22-3 0,9-10 3 0,32-14-24 0,20-23-53 56,28-17-39-55,36-42-39-1,0 0-135 0</inkml:trace>
    </iact:actionData>
  </iact:action>
  <iact:action type="add" startTime="76363">
    <iact:property name="dataType"/>
    <iact:actionData xml:id="d25">
      <inkml:trace xmlns:inkml="http://www.w3.org/2003/InkML" xml:id="stk25" contextRef="#ctx0" brushRef="#br1">11417 14577 591 0,'0'0'287'1,"0"0"-136"-1,0 0-29 0,0 0-77 0,0 0-3 1,0 0 4 55,-322 480-12-55,215-340 6-1,-6-7-8 0,21-16-5 0,16-15-8 0,15-23-5 0,25-26 1 2,11-28-6 51,13-19-6-53,12-6-3 0,21-21 0 0,51-46 0 0,31-34 3 0,38-22-2 0,21-27 0 53,2-6 2-53,-12-2-3 0,-40 32 6 0,-41 37-1 0,-42 42 4 0,-16 37 1 0,-13 10 24 55,-13 42 25-54,-50 48-27-1,-15 30-24 0,-9 13-6 0,-9 4 4 0,12-10-1 0,10-10 7 2,11-24 2 51,23-19-1-52,20-38-8-1,16-19-2 0,4-17-3 0,20 0 0 0,61-41 3 0,42-30 0 52,27-28-3-51,22-29 2-1,18-35-2 0,-14-20 1 0,-20 11 1 0,-56 48-2 0,-56 60-3 53,-44 64 3-53,-3 34 1 0,-89 95 9 0,-38 54-6 0,-34 27-2 1,-13 7-2-1,12-20-1 58,13-29 1-58,37-25-1 0,28-42 2 0,44-42 0 0,23-31-1 0,20-28 4 0,37 0 3 0,66-55 9 55,48-33-13-55,40-33 0 0,30-28-4 0,16-28 1 0,-16-8-1 0,-40 10-7 0,-64 46-5 58,-53 50 9-57,-45 66 4-1,-19 26-4 0,-47 86 1 0,-50 51 3 0,-40 23 0 0,-20 4 3 0,-4-11-3 53,18-28 0-53,28-29-1 0,44-35 1 0,29-39-1 0,28-26 2 0,14-9-2 0,60-39 3 4,58-48-2 52,50-33 0-56,32-30 0 0,22-33 0 0,21-34-4 0,-8-7-2 0,-38 35-2 0,-69 61-1 57,-67 86 9-56,-53 59 2-1,-18 101-2 0,-69 58 0 0,-26 30 0 0,-22-4 1 0,1-28-1 0,26-33 1 58,29-40 3-58,27-37-4 0,24-36 2 0,20-21 1 0,0-7 0 0,59-35-3 0,48-40 0 0,35-30-1 63,38-26-4-63,22-29 2 0,22-29-6 0,16-22-10 0,-46 21-15 0,-67 46-2 1,-66 71 16-1,-61 73 20 56,-10 59 3-56,-84 79 1 0,-44 42-4 0,-24 16 2 0,-3-14-2 0,8-19 1 0,19-30-1 0,28-27 0 58,20-27-3-57,27-30-55-1,22-38-91 0,41-11-130 0,4-37-687 0</inkml:trace>
    </iact:actionData>
  </iact:action>
  <iact:action type="remove" startTime="83015">
    <iact:property name="style" value="instant"/>
    <iact:actionData xml:id="d26" ref="#d24"/>
  </iact:action>
  <iact:action type="add" startTime="83052">
    <iact:property name="dataType" value="strokeEraser"/>
    <iact:actionData xml:id="d27">
      <inkml:trace xmlns:inkml="http://www.w3.org/2003/InkML" xml:id="stk26" contextRef="#ctx0" brushRef="#br2">12124 20006 732 0,'0'0'141'40,"0"0"-101"-40,0 0 35 0,0 0-29 0,0 0-45 1,0 0-1-1,-10-7-10 1,10 7-69-1,-5 0-265 0</inkml:trace>
    </iact:actionData>
  </iact:action>
  <iact:action type="remove" startTime="83843">
    <iact:property name="style" value="instant"/>
    <iact:actionData xml:id="d28" ref="#d25"/>
  </iact:action>
  <iact:action type="add" startTime="83859">
    <iact:property name="dataType" value="strokeEraser"/>
    <iact:actionData xml:id="d29">
      <inkml:trace xmlns:inkml="http://www.w3.org/2003/InkML" xml:id="stk27" contextRef="#ctx0" brushRef="#br2">18573 19686 925 0,'0'0'128'17,"0"0"-109"-16,0 0-10-1,0 0-9 72,0 0-46-72,0 0-326 0</inkml:trace>
    </iact:actionData>
  </iact:action>
  <iact:action type="add" startTime="87660">
    <iact:property name="dataType"/>
    <iact:actionData xml:id="d30">
      <inkml:trace xmlns:inkml="http://www.w3.org/2003/InkML" xml:id="stk28" contextRef="#ctx0" brushRef="#br0">4194 16881 617 0,'0'0'237'1,"0"0"-94"54,0 0-27-54,0 0-13-1,0 0-28 0,0 0-21 0,0 0-6 0,-251 401-14 0,164-307-6 1,-13 18-9 53,0 0-6-54,4-5-4 0,8-8-6 0,16-24-2 0,15-18-1 0,24-26 1 0,17-17 1 50,13-14-2-50,3 0-7 0,9-27-18 1,43-31 23-1,46-26 2 0,27-18 1 0,8-4 2 53,-11 7 4-53,-26 23-3 0,-48 34 0 0,-25 26 0 0,-13 16 4 0,-10 0-1 0,0 45 11 56,-38 44 17-55,-34 44-32-1,-12 20-2 0,-13 5 1 0,15 0 3 0,13-30 5 0,20-22 1 59,25-49-3-58,16-30 9-1,8-27 4 0,32-45-21 0,57-62 0 0,48-42-2 0,34-34 4 0,30-8-2 55,12 8 3-55,-21 28-2 0,-42 46-1 0,-60 42 1 0,-49 42-4 0,-31 25 6 0,-10 8 1 1,-10 66 8 59,-41 29 4-60,-10 26-15 1,-8-1-1-1,9-8 2 0,7-14 0 0,19-31 1 0,12-23-3 0,22-33 5 61,0-19-2-61,22 0-3 0,54-39-14 0,32-34 13 0,29-36 1 0,28-32-4 0,16-29 3 0,-1 6-4 57,-43 32 5-56,-52 50 0-1,-49 57 1 0,-36 25 1 0,-2 64 3 0,-67 48-4 0,-28 38 1 0,-16 9-1 54,4 3 0-54,9-6 2 0,23-14-2 0,20-28 2 0,21-28-1 0,25-37 1 0,11-32 5 55,0-17-8-55,63-34-15 0,39-45 12 0,41-27 2 0,31-29-3 0,26-21 3 0,-7-7-1 1,-32 21 2 52,-45 47 0-53,-55 46-1 0,-45 37 1 1,-16 12 0-1,-36 61-1 0,-41 40-1 2,-28 35 2 53,-11 14 0-55,15-6 2 0,14-24-2 0,23-24 4 0,28-31 0 0,23-37 2 0,13-16 2 68,0-12-8-67,72-43-14-1,30-40 14 0,41-28-1 0,24-30-3 0,17-19 4 0,-8-14 0 0,-17 0 0 1,-44 36-1-1,-49 46 1 57,-46 50 0-56,-20 42 0-1,-2 25 0 0,-64 57 2 0,-26 24 0 0,-16 20 2 0,4 0-4 56,7-4 0-56,14-10 1 0,22-11-1 0,12-19-3 0,19-24-41 0,15-18-66 0,15-40-43 0,0 0-152 60</inkml:trace>
    </iact:actionData>
  </iact:action>
  <iact:action type="add" startTime="89283">
    <iact:property name="dataType"/>
    <iact:actionData xml:id="d31">
      <inkml:trace xmlns:inkml="http://www.w3.org/2003/InkML" xml:id="stk29" contextRef="#ctx0" brushRef="#br0">11233 16912 678 0,'0'0'272'1,"0"0"-128"-1,0 0-59 0,0 0-20 0,0 0-7 0,0 0-7 0,-406 595 2 0,316-502-26 51,19-16 0-50,19-25-11-1,24-18 5 0,15-21-5 0,13-9-4 0,0-4-12 0,23-17 1 53,47-41 0-53,34-35 0 0,24-31 2 0,13-15-3 0,-4 20 1 0,-38 28-1 0,-41 44 5 53,-35 35-4-53,-23 12 17 1,0 57 15-1,-39 39 20 0,-29 27-45 0,-16 15-6 0,-6-2-1 63,3-5 2-63,13-17-2 0,15-12 1 0,30-35 0 0,13-24 0 0,13-28 0 0,3-15-2 0,32-7-9 3,63-50-11 56,30-26 14-59,34-39-1 0,28-29 2 0,8-32-1 0,3-11-3 0,-37 28-5 0,-58 50 6 0,-52 69 2 58,-48 47 6-58,-3 74 4 0,-57 53-3 0,-24 28-2 0,-19 18 1 0,-3-10 0 0,6-6 1 58,13-13 4-57,10-29 5-1,30-33-3 0,24-41-4 0,13-24-3 0,7-17 0 0,23-24-9 0,55-57-13 4,32-27 22 51,40-33 2-55,18-22-2 0,3-11 0 0,-20 5 0 0,-31 43-5 0,-50 44-3 0,-43 71 8 57,-27 28 1-57,-3 84 11 0,-53 42-10 1,-21 37-1-1,-12-3 2 0,0-14 0 0,9-28 0 0,25-33 3 52,19-44 3-52,20-29-5 0,16-29-2 0,2 0-2 0,59-37-9 0,36-36 7 0,27-30 0 58,13-27-2-58,23-21 3 0,8-12 0 0,-1 7-2 0,-35 38-2 0,-44 45 2 0,-47 60 3 0,-37 23 3 59,-4 89 7-59,-38 53-6 1,-37 36-3-1,-9 5 1 0,3-10-2 0,4-36 6 0,29-40-4 1,16-49 3 53,12-28-1-54,20-30-3 0,0 0-1 0,52-61-17 0,25-31 15 0,24-29-1 0,7-17 2 57,5 7 1-57,-5 6 1 0,-12 27-1 0,-28 30-1 0,-32 33 1 1,-15 23 0-1,-18 12 2 55,-3 0-2-54,0 0-3-1,0 33-11 0,-27 15 2 0,-6 9-17 0,10-15-25 0,6-17-60 0,17-25-75 55,0 0-222-54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13:52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43">
    <iact:property name="dataType"/>
    <iact:actionData xml:id="d0">
      <inkml:trace xmlns:inkml="http://www.w3.org/2003/InkML" xml:id="stk0" contextRef="#ctx0" brushRef="#br0">12517 11124 568 0,'0'0'196'8,"0"0"-105"-2,0 0-37 2,0 0-31-1,0 0-9 1,0 0 7 0,0 0 2-2,-342 81-3 2,262-76 8 0,1-3-7 0,-3-2-5 0,3 0-6-3,2 0-4 4,-3-4-5-1,16-31 0-2,-1-12 0 2,9-17 0 0,15-13-1 0,15-16 1 0,17-14 3-2,9-23-4 3,0-18 1-2,0-15 0-1,9-5 1 2,5-1-1 0,12 10 0 0,-7 14 1-2,-7 19-2 2,8 19 3 0,-11 21-2 0,-2 24 0 0,-2 19 0-2,-5 20-2 2,0 15 1 0,0 8 0-2,0 0 4 2,-5 31 3 0,-31 25 14 0,-5 13-11-1,-2 0-7 1,7-2-2 0,-2-8 0 0,12-8 0-3,6-16-1 3,4-14 0 1,7-10 0-1,9-11 0-3,0 0 0 3,0 0-1 1,0-41 0-1,9-19 1-1,14-10-1-1,3-3 1 3,-3 6 0-2,-4 16 0 0,-7 14 1 0,1 17 0 2,-9 15 0-2,-1 5 5 1,10 0 37-1,-6 10 9 1,9 25-40-1,-12 7-9 0,12 9-3 0,2-1 2 1,1 6-2 0,5 6 2-2,-3 0-2 2,8-6 0 0,-2-11-1 0,-4-13-8-1,-2-15-31 0,2-17-49 1,-17 0-102 0,-2-4-422-2</inkml:trace>
    </iact:actionData>
  </iact:action>
  <iact:action type="add" startTime="7990">
    <iact:property name="dataType"/>
    <iact:actionData xml:id="d1">
      <inkml:trace xmlns:inkml="http://www.w3.org/2003/InkML" xml:id="stk1" contextRef="#ctx0" brushRef="#br0">12662 11432 429 0,'0'0'181'8,"0"0"-36"-2,0 0-104 2,0 0-31 0,0 0 9 0,0 0 5-2,0 0 7 2,0-251 6 0,16 179-1-1,3 5 0 0,5 10-1 1,-3 16-9 1,-1 14-4-2,-1 14-4-1,-5 9-3 2,2 4 8 0,5 0 4 0,-1 14-8-2,3 23-11 1,-4 13 0 2,-7 4-2-1,1 5-3-2,-10 3 0 3,-3-3-2 0,0-8-1-2,0-11-5-1,0-10-13 3,0-16-53-1,0-11-54-2,0-3-162 0,0 0-350 2</inkml:trace>
    </iact:actionData>
  </iact:action>
  <iact:action type="add" startTime="8322">
    <iact:property name="dataType"/>
    <iact:actionData xml:id="d2">
      <inkml:trace xmlns:inkml="http://www.w3.org/2003/InkML" xml:id="stk2" contextRef="#ctx0" brushRef="#br0">13227 11181 399 0,'0'0'274'6,"0"0"-123"0,0 0-41 2,0 0-30 0,0 0-45 0,0 0-27-2,198-98-7 2,-198 67-1 0,0 0 0 0,0 1-9-2,-21 13-16 2,-2 9-3 0,-13 8 5 0,8 0 17-2,-5 27 6 1,10 18 8 2,2 6 9-1,5 6 10-1,9-2 1 0,7-4-4 3,0-1 14-3,0-9 3-1,0-9-11 3,19-6-12-1,6-15-8-1,11-8-6-2,0-3-4 3,8 0-13 0,4-17-15 0,1-17-36-2,-6-4-63 2,-33 23-156 0,5 4-303 0</inkml:trace>
    </iact:actionData>
  </iact:action>
  <iact:action type="add" startTime="8710">
    <iact:property name="dataType"/>
    <iact:actionData xml:id="d3">
      <inkml:trace xmlns:inkml="http://www.w3.org/2003/InkML" xml:id="stk3" contextRef="#ctx0" brushRef="#br0">14117 10895 465 0,'0'0'127'8,"0"0"-10"-2,0 0-46 2,0 0-19 0,0 0 0 0,0 0 3-2,-318 174 1 2,284-119-6 0,11-6 2 0,16-1-8-2,7-3-14 2,0-11-5 1,3-11-9-2,24-12-4-1,11-11-10 2,-2 0-2 0,3-17-1 0,-10-23 0-2,0-5-1 2,-6-6 2-1,-15 1-1 1,-8-6 1-1,0 8-3 1,0 9 2 2,0 8-1-3,0 11-1-1,0 12 3 1,-3 8-4 1,1 0 4 0,2 19 0-2,0 38 6 3,0 15-4-1,0 19 5-1,0 10 2-1,0 11 1 2,0 4 17 0,0 2-6 0,0-6-6-2,0-7-2 3,-23-13-2-1,-9-14-10 0,0-12 0-2,-8-21-1 3,-10-18 0-2,11-9-3 2,-1-18-9-4,9 0-14 4,-2-32-38-2,16-42-59 1,17 24-29-2,0-9-161 2</inkml:trace>
    </iact:actionData>
  </iact:action>
  <iact:action type="add" startTime="9290">
    <iact:property name="dataType"/>
    <iact:actionData xml:id="d4">
      <inkml:trace xmlns:inkml="http://www.w3.org/2003/InkML" xml:id="stk4" contextRef="#ctx0" brushRef="#br0">14502 11021 458 0,'0'0'188'3,"0"0"-70"6,0 0-52-1,0 0-20 0,0 0-3-2,0 0 9 1,-157 147-8 2,127-114 0-1,2 1 9-2,12 0-9 2,9-3-12 0,7-8-16 0,0-3-2-2,0-10-7 2,23-10 0 0,28 0-5 0,-3-9-2-2,8-35 0 2,-1-7-3-1,-11-10 2 4,-7 1 1-7,-9 9-4 5,-12 12 2-2,-9 19-1 1,-7 15-2-2,0 5-4 2,0 0 0 0,-3 0 6 0,-17 32 3-2,4 6 0 2,4 5 2 0,2-5-2 0,7-1 0-2,3-11 0 2,0-9 0 1,0-17-14-2,0 0-67-1,0 0-71 2,0-19-203 0</inkml:trace>
    </iact:actionData>
  </iact:action>
  <iact:action type="add" startTime="9702">
    <iact:property name="dataType"/>
    <iact:actionData xml:id="d5">
      <inkml:trace xmlns:inkml="http://www.w3.org/2003/InkML" xml:id="stk5" contextRef="#ctx0" brushRef="#br0">14919 10130 402 0,'0'0'182'6,"0"0"-9"0,0 0-58 3,0 0-31-2,0 0-33 1,0 0-5-2,14 379-11 2,-14-280 3 0,0 9-3-1,-5-2-11 0,0-5-6 1,1-3-6 0,-5-10-7 0,6-16-3-2,3-9-2 2,0-25-3 0,0-18-19 0,0-20-50-2,0 0-78 2,0-20-178 0,0-13-197 0</inkml:trace>
    </iact:actionData>
  </iact:action>
  <iact:action type="add" startTime="9941">
    <iact:property name="dataType"/>
    <iact:actionData xml:id="d6">
      <inkml:trace xmlns:inkml="http://www.w3.org/2003/InkML" xml:id="stk6" contextRef="#ctx0" brushRef="#br0">15107 10892 619 0,'0'0'215'7,"0"0"-117"-1,0 0-57 2,0 0-7 1,0 0-10-2,0 0-14-1,-361-10-6 1,296 7-4 2,6-14 0-1,20 2-11-2,14-4-61 2,25 9-145 1,0 9-189-2</inkml:trace>
    </iact:actionData>
  </iact:action>
  <iact:action type="add" startTime="10191">
    <iact:property name="dataType"/>
    <iact:actionData xml:id="d7">
      <inkml:trace xmlns:inkml="http://www.w3.org/2003/InkML" xml:id="stk7" contextRef="#ctx0" brushRef="#br0">15228 11100 518 0,'0'0'191'3,"0"0"-70"5,0 0-1 0,0 0-55 0,0 0-39-3,0 0-16 4,104 155-10-1,-104-155-3-1,0 0-66 0,0 0-180 1,0-11-279 0</inkml:trace>
    </iact:actionData>
  </iact:action>
  <iact:action type="add" startTime="10400">
    <iact:property name="dataType"/>
    <iact:actionData xml:id="d8">
      <inkml:trace xmlns:inkml="http://www.w3.org/2003/InkML" xml:id="stk8" contextRef="#ctx0" brushRef="#br0">15365 10667 304 0,'0'0'95'5,"0"0"-84"2,0 0-11 1,0 0-86 0,0 0-230-2</inkml:trace>
    </iact:actionData>
  </iact:action>
  <iact:action type="add" startTime="10609">
    <iact:property name="dataType"/>
    <iact:actionData xml:id="d9">
      <inkml:trace xmlns:inkml="http://www.w3.org/2003/InkML" xml:id="stk9" contextRef="#ctx0" brushRef="#br0">15365 10667 493 0,'108'191'212'5,"-108"-191"-77"3,0 0-34 0,0 0-45 0,0 0-21-1,0 0-13 0,74 266 15 1,-69-214-4 0,10-3-3-2,1-12-1 2,-6-3-2 0,3-11-3-1,-10-8-7 1,-2-6-9-1,2-9-3 1,6 0-2 0,0 0-3-2,2-20 1 2,10-21-1 0,-4-9 1 0,9-9-1-2,-6-3 1 2,4 0 0 2,-4 9-1-4,0 11 0 0,-4 17 0 2,6 8 0 1,-15 9 0-1,8 8-9-3,-2 0-28 3,-12 0-94 0,-1 0-76 0,0 8-158-2,0 6-138 2</inkml:trace>
    </iact:actionData>
  </iact:action>
  <iact:action type="add" startTime="10911">
    <iact:property name="dataType"/>
    <iact:actionData xml:id="d10">
      <inkml:trace xmlns:inkml="http://www.w3.org/2003/InkML" xml:id="stk10" contextRef="#ctx0" brushRef="#br0">15935 11052 49 0,'0'0'288'3,"0"0"-111"5,0 0 6-1,0 0-42 3,0 0-58-5,0 0-24 3,257 40-14 0,-220-70-29 0,-13-7-8-2,-6-7-5 2,-13 7-3 0,-5-1 1-1,0 11-1 0,-5 10-1 1,-34 11-4 0,-1 6-2 0,-8 2-2-2,-7 40 8 2,14 9 1 0,5 8 4 0,14 3 10-2,6-1 16 4,16-1 17-3,0-7 0 0,16-3 1-1,22-3-17 3,5-17-7-2,-2-8-12 1,0-12-10-2,-2-10-2 2,-6-7 0 0,-13-38-33 0,-12-12-79-2,-8 30-56 3,0 4-217-2</inkml:trace>
    </iact:actionData>
  </iact:action>
  <iact:action type="add" startTime="11470">
    <iact:property name="dataType"/>
    <iact:actionData xml:id="d11">
      <inkml:trace xmlns:inkml="http://www.w3.org/2003/InkML" xml:id="stk11" contextRef="#ctx0" brushRef="#br0">15300 10788 666 0,'0'0'248'7,"0"0"-173"0,0 0-58 2,0 0-15-1,0 0-2-1,0 0-8-1,-52-3-89 2,52-6-177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19:18.9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12121">
    <iact:property name="dataType"/>
    <iact:actionData xml:id="d0">
      <inkml:trace xmlns:inkml="http://www.w3.org/2003/InkML" xml:id="stk0" contextRef="#ctx0" brushRef="#br0">20817 5406 299 0,'0'0'169'8,"0"0"26"-1,0 0-45 1,0 0-42-1,0 0-29 1,0 0 4 1,0 0 0-2,-30-31-19-1,30 31 4 1,0 0-6 1,0 0-10 1,0 0-8-3,0 0-3 2,37 0-13 0,23 0-17-1,8 0-6 1,20 0 3-1,-2 0-6 3,10 0 5-3,4 0-1-1,-12 0 6 3,9 0-2-1,-14 12-6-1,-9 2 0-1,-18-3-2 3,-12 0 0-1,-12-2-2 0,-1-5 0-3,-10-4 0 4,3 0-1-3,5 0-1 2,-5 0 1-2,-13 0 0 3,-2 0 1-2,-6 0 0 2,-3 0 1-4,0 0-2 3,0 0 0 1,0 0-3-2,0 0-3-1,-36 0-2 2,-8-17 7 0,-15-7 0 0,-5-9 1-2,-13-12 0 2,-4-8 1 0,-16-9-2 0,-3-5 0 0,3-1-6-3,10 6-9 4,14 12-1-1,24 16 3-2,10 14 8 2,18 13 6 1,5 7 1-2,9 0 1-1,-6 0 2 2,10 0-1 1,-1 7-1-2,0 9 0-1,-2 2-1 2,3 4 0 1,3 8 1-1,0 2 0-3,0 6-1 3,0 6 2 0,17 0-2-1,6 6 0 0,9 4 0 0,-7 2 1 1,3-3-1 1,3-1 1-3,-6-5-1 1,7-3 0 2,-12 0 1 0,3-8-1-4,-5-5 1 4,-2-6-1-1,-9-11 1-1,-3-4 0-1,-1-8-1 2,-3-2 0 0,9 0 0 0,-9 0-1-2,4 0 0 2,1 0 1 1,8 0 0-1,-3-17-1-3,16-9 1 3,-6-2 0 0,3-6 0 0,1-6 0 0,-4-4 0-2,7-11-1 2,7-16 1 0,-1-4 0-2,-2-11 0 2,9 0 0 1,-1 12 0-1,-5 9 1-3,-8 20-1 3,-9 17 0 0,3 8 0 0,-15 7 1-2,6 7-1 2,-9 3 0 1,1 0 0-2,-3 3-1-1,0 0 1 2,0 0 0 0,0 0 1 0,0 0 0-2,-16 15 1 2,-22 12 0 1,-5 4 2-2,-4-3-3 2,-8-5-1-4,-7-4 1 4,-3-1-1-2,-11 1 1 2,-1 6-1-4,9 12 4 3,-7 12 6 0,14 6 2-2,-3 4-1 2,6-3-4 1,2 1-4-2,1-9-1-1,11-4-1 1,4-10 1 2,11-9-2-1,-3-3 2-2,8-7-2 3,7 2 0 1,-2-2 4-5,2 6 4 1,10-6 4 3,-6-7-4-1,10-3-5 0,3-5-3-3,0 0-2 3,0 0-4 0,0 0-9 0,0-17-25-2,18 2-67 2,-4 8-137 0,-10 7-543 0</inkml:trace>
    </iact:actionData>
  </iact:action>
  <iact:action type="add" startTime="24511">
    <iact:property name="dataType"/>
    <iact:actionData xml:id="d1">
      <inkml:trace xmlns:inkml="http://www.w3.org/2003/InkML" xml:id="stk1" contextRef="#ctx0" brushRef="#br1">1488 12818 782 0,'0'0'132'8,"0"0"-66"0,0 0 40-2,0 0-23 2,0 0-22 0,0 0-10 0,62 106-11-2,-45-55 15 2,12-10 2 0,-8-6-11 0,-1-8-6-2,-4-5-10 2,-5-10-7 0,1-9-8-1,5-3-14 0,11 0-1 1,13-33 0-1,14-33 0 1,3-22 0-1,13-38 2 3,6-20-2-4,-11 10 0 2,1 20 0-2,-25 46-3 2,-20 44-16 0,-12 26-40 0,-10 15-65-2,0 22-172 2,0 5-468 1</inkml:trace>
    </iact:actionData>
  </iact:action>
  <iact:action type="add" startTime="25201">
    <iact:property name="dataType"/>
    <iact:actionData xml:id="d2">
      <inkml:trace xmlns:inkml="http://www.w3.org/2003/InkML" xml:id="stk2" contextRef="#ctx0" brushRef="#br1">1298 14292 736 0,'0'0'147'7,"0"0"-54"1,0 0 23-1,0 0-32 1,0 0-10 0,0 0-38 0,69 116-19-3,-50-60 23 4,4-9-8-1,-5 0-3 0,8-17 0-2,-12-10-11 2,14-12-4 0,-1-8-6 0,15 0-4-2,18-58-3 2,12-28 1 0,-1-25-2 0,3-22 3-1,-10 2-1 0,-10 13-1 1,-12 24-1-2,-20 38-1 2,-15 30-1 0,-7 18-16 0,0 8-77 0,0 0-120-2,0 0-219 2</inkml:trace>
    </iact:actionData>
  </iact:action>
  <iact:action type="add" startTime="25943">
    <iact:property name="dataType"/>
    <iact:actionData xml:id="d3">
      <inkml:trace xmlns:inkml="http://www.w3.org/2003/InkML" xml:id="stk3" contextRef="#ctx0" brushRef="#br1">1105 15793 692 0,'0'0'159'8,"0"0"-42"0,0 0-4-1,0 0-70 0,0 0-6 1,0 0 36 0,0 0 4 0,81 206-20-3,-58-151-19 4,-5-4-5-1,11-4-5 0,-10-15-6-2,1-12-2 2,-6-12-3 0,4-8-5 0,14-6-11-2,13-52-1 3,14-33 1-2,5-26 1 1,10-16-1-1,-8-5 0 2,-5 21-1-2,-13 26 1 1,-20 35-1-2,-14 33-2 2,-11 19-3-1,-3 4-47 1,0 0-90-2,0 25-115 2,0 9-576 0</inkml:trace>
    </iact:actionData>
  </iact:action>
  <iact:action type="add" startTime="26681">
    <iact:property name="dataType"/>
    <iact:actionData xml:id="d4">
      <inkml:trace xmlns:inkml="http://www.w3.org/2003/InkML" xml:id="stk4" contextRef="#ctx0" brushRef="#br1">1118 17325 42 0,'0'0'611'7,"0"0"-431"-2,0 0-44 3,0 0-26 0,0 0-39 0,0 0-20-2,61 180 10 2,-55-116-19 0,4-7-1-1,-6-1-7-1,11-14-11 3,-7-17 1-1,-3-11-5 0,22-14-2-2,1 0-8 2,17 0-8 0,14-41-1-2,11-26 1 2,1-19 0 0,6-3 2 1,-14-4 0 2,-6 1 1-8,-14 18 0 4,-6 15-4 1,-13 14 0 0,-15 17-3-2,-5 2-20 2,-4 7-160 0,0 19-91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13:52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53">
    <iact:property name="dataType"/>
    <iact:actionData xml:id="d0">
      <inkml:trace xmlns:inkml="http://www.w3.org/2003/InkML" xml:id="stk0" contextRef="#ctx0" brushRef="#br0">11614 11999 212 0,'0'0'247'8,"0"0"-78"0,0 0-37 0,0 0-25-3,0 0-29 4,0 0-20-1,0 0 17-1,3-14 8-1,-3 24-9 3,0 14-9-2,0 18-13 3,0 10-18-6,0 10-8 4,0 12 0 0,0 7-12 1,0 8 1-4,0 0-7 4,-4 1-1 0,-9-11-2-3,7-6 2 0,-1-11 1 3,-2-15 1-2,4-10 1 2,1-12 4-3,4-11-1 2,0-4-3 0,0-8 2 0,0-2 0-2,0 0 4 2,9 0-1 0,14 0-8 1,10 0-1-5,2 0 1 5,-6 3 3-2,13-1-1 2,-1-2 4-3,5 0-3 3,2 0-1-2,-2 0 0 1,12 0-2-2,2 0 2 3,4 0 3-2,8 0 5 2,-4-2-5-5,6-7 1 4,-7-2-3 1,7-4-1-1,-2 7-3-2,-1 1 5 2,2 3-6 0,-5 1 0 0,4 3 4-3,-7 0-2 4,2 0 1-2,-2-3-4 2,-4 3 2-3,-6-2-3 2,5 2 4 0,-2 0-1 0,10 0-3-2,-4 0 0 2,4 0-1 0,9 0 2 0,-1-5-3-3,7-2 1 4,-9 1-2-1,-6 2 2-1,-4-6-1 0,-5 5-1 1,-2 0 3-1,-3-1-3 3,-7 0 1-6,13 3-1 4,6 1 2 0,5-1-1 1,9 3 1-4,-12 0-1 4,8 0 1-1,-15 0 1 0,2 0-1-2,-3 0-1 2,-4 0-1-1,-11 0 0 3,7 0 0-5,-8 0 0 3,-3 3-3 0,-4-3 3 0,-2 0 0-3,-3 0-1 4,4 0 1 0,-5 0 0-2,-1 0 0-2,-4 0 1 4,2 0-1-1,-2 0 1 0,-9-3-1-2,3-1-1 2,-1 3 1 0,-1-2 2 0,5-3-2-2,1 0 0 2,0 2 0 0,9-1-1 0,-13-1 1-2,-1 4 0 2,-9-3 0 0,0 3-2 0,-7 2 3-2,-1 0-2 2,-2 0 1 0,0 0-1 0,0 0-1-3,0 0 2 4,3-4-1-2,-3 4 0 2,0 0 0-3,0-3 0 2,0-3 0 0,8-5 0 0,-8-12 0-3,0-9-2 4,0-20 2-1,0-7 1 0,0-17-2-2,0-8-2 2,0-3-9 0,-11 3-15 0,9 13-25-2,-3 18-27 2,-6 22-38 0,11 31-66 0,0 0-137-3</inkml:trace>
    </iact:actionData>
  </iact:action>
  <iact:action type="add" startTime="8041">
    <iact:property name="dataType"/>
    <iact:actionData xml:id="d1">
      <inkml:trace xmlns:inkml="http://www.w3.org/2003/InkML" xml:id="stk1" contextRef="#ctx0" brushRef="#br0">24050 11965 343 0,'0'0'177'8,"0"0"-53"-1,0 0-10 0,0 0-2 1,0 0-10-1,0 0-49 2,0 0-8-3,4 94 7 2,-4-52-11-1,-4 8-9 2,-7 4 0-4,6 2 0 3,-8 8-2 0,5-4-2 1,5-4-8-3,-7-6-4 2,7-1-2 0,2-14-2 0,1-4 0-2,-3-11-5 2,3-8-2 0,0-4 2 0,0 0 3-2,0 4 4 4,0-1-3-3,3 6 0 1,10 2 2-2,-6 1-2 0,6-6-2 3,-3-3 1-1,5-4-1-2,8-7 6 2,9 2-6 0,0-2-2 0,20 0 1-2,-4 0 6 2,13 0 3 0,-2 0-1 0,2 0-3-2,0 0 5 2,1 0-7 0,8 0-1 0,-2 0-1-2,6 0-1 2,9 0 0 0,1 0 0 0,6 0 2-2,-2 0-1 2,8 0-3-1,5-6-2 1,-8 1 0-1,-6-4 1 0,-3 3-1 2,-4 4 0 0,-6-2 0-5,5 2-3 5,-8-1 1-1,10 0 1 1,-1 3-2-4,10 0 3 3,-6 0-3-1,-4 0 2 2,4 0-1-3,-4 0-1 2,-9-2 0 0,-5-3 1 0,-5-4-1-2,-1 3 0 2,3 1 1-1,-5 1-2 1,2 2 1-1,1 2 0 1,1 0-1-1,-1 0 2-1,3 0-1 2,2 0-1 1,-15 0-2-1,6-11 2 0,-4 3-1-1,-9-1 1 0,-1 2-1 2,-2 2-1-2,-5 0 2-1,5 2 1 1,-15-5-1 2,4 4 0-1,-7 2 0-2,-2-1 0 2,-5 0 2-1,-12 1-1 2,6-3-1-3,-4 5 0 2,-2 0 0 0,-4 0 1 0,0 0-1-2,0 0 0 2,0 0 0 0,0 0 0 0,0 0-1-2,0 0 1 2,0 0-2 0,3-10 0 0,10-4-4-2,-7-6 6 1,3-10 0 2,-1-5-1-1,0 0 1-2,-5-11-1 2,-3-6 1 0,0-11-2-2,0-7 1 2,0-6 1 0,0 1-1 0,0 7-8 0,-3 14-13-2,-5 16-32 3,8 18-27-2,0 5-34 1,0 15-61-2,0 0-78 2</inkml:trace>
    </iact:actionData>
  </iact:action>
  <iact:action type="add" startTime="16380">
    <iact:property name="dataType"/>
    <iact:actionData xml:id="d2">
      <inkml:trace xmlns:inkml="http://www.w3.org/2003/InkML" xml:id="stk2" contextRef="#ctx0" brushRef="#br0">11553 15175 236 0,'0'0'184'7,"0"0"-87"1,0 0-23 0,0 0-8 0,0 0-7-2,0 0 8 2,0 0-7 0,0 0-7-1,0 0-5 0,0 0-6 0,0 5-2 1,0 8-5 0,0-3 4-2,0 6-6 3,0 5-2-1,0-2-7 0,0-1-6-3,0-4 0 4,0-1-1-1,0-1 1 0,0 2 0-2,0-3 5 2,0 0 0 0,0-3-3 0,0-3 0-3,0 3 8 4,0-6 0-1,3-2 1-1,12 3-13 0,8-1-6 0,0-2 0 1,13 2-4 1,-2-2 5-3,6 0-2 2,-5 0 8 0,4 0 0 0,10 0 0-2,-11 0-3 2,6 0-1 0,-4 0 0-1,6 0 2 0,4 0 1 1,0 0-4 0,8 0-1 0,2 0-4-3,-4 0 2 4,-5-2-3-1,3-5 2-1,-8-6-1 0,11 5-1 1,-7-1 3 0,-2 1 4 0,7 1 3-3,-7 0-3 4,13 4 0-1,-1-2-8 0,-3 3 1-2,7-5-3 2,-4 2 2-1,9 0-2 2,-8-2-2-3,6-1 3 2,-6 3-3 0,-5-1 3 0,1 4 1-3,-6-5 7 5,8 2-5-2,-8 1 1 0,-3 3-2-2,8-6-2 2,-10 7-1 0,11 0 0 0,-3-2-1-2,-1-1 0 2,5 0 4 1,-1-2-2-2,2 5 2-1,-2-4-1 2,-1 2 0 0,5 2 0-1,-1-4-1 0,0 4-1 1,-6 0-2 0,4 0 2 0,1 0-3-3,-2 0 1 4,4 0 0-1,-2 0-1 0,-5 0-2-2,-6-2 2 2,7 2-1 0,-6 0 0 0,8-2 1-2,-8 2 0 3,2 0 1-2,1 0 0 1,0 0-1-2,16 0 2 2,-3 0-2 0,-1 0 1 0,13 0 0-3,-10 0 0 4,12 0-1-1,0-3 2 1,-4 3-2-5,-7 0 1 6,5 0 1-4,-10 0 0 1,-2 0 1 2,3 0 1-3,6 0 0 3,-4 0-2-1,0 0-1-2,6 0-1 2,-11 0 4 0,6 0-4 0,-1 0 2-1,-3 0 2-1,2 0 1 3,-3 0-3-1,3 0 0-2,8 0 1 2,1 0-3 0,8 0 2-1,3 5-1 0,-1-3 0 2,-8 2-1-3,1-2-1 3,-13 2 0-3,3-3-1 3,-6 3 1 0,8-1 0-3,-2-3 0 0,-6 0-1 3,18 0 1-2,-5 0 1 1,6 0 0-2,-9 0 1 2,0 0 0 0,-7-3-1 0,-5-1 1-2,2 4-1 3,3 0 0-2,6 0 0 1,-8 0 1-2,-1 4-1 2,0 2 1 0,-5-6 0 1,-5 0-2-3,6 0 2 1,-1 0-2 1,5 0 2 0,-5 0 0-2,-5 0-1 2,6 2 1 0,-4 2 0 0,1 0-1-1,0-4 0 0,-11 7 1 1,1-7-1 0,-11 2-1-1,5-2 0 0,-15 0 2 0,-4 0-2 2,-2 0 2-5,-10 0-3 6,2 0 2-2,-2 0-1-2,-7 0 1 0,0 0-2 2,0 0 1 0,0 0-2 1,0 0 2-4,0 0-2 5,0 0 2-3,0 0 1 1,0 0-5-2,0 0 4 2,0 0-2 0,0 0 0 0,0 0 1-2,3 0 1 1,-3 0-3 2,2 0 3-3,6-9-3 2,-3-16 4 0,-5-7-3 0,7-6 3-1,2-6-1 0,-5-1 1 1,-1 2 0 0,1 6-3-2,5 12 2 2,-5 6-1 0,-4 10 1 0,3 7-9-2,-3 2-2 2,0 0-16 0,0 0-26 0,-3 11-50 0,-50 32-55-2,29-19-17 2,0 7-169-1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20:09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84">
    <iact:property name="dataType"/>
    <iact:actionData xml:id="d0">
      <inkml:trace xmlns:inkml="http://www.w3.org/2003/InkML" xml:id="stk0" contextRef="#ctx0" brushRef="#br0">4046 7304 410 0,'0'0'136'5,"0"0"-52"3,0 0-31 1,0 0-25-2,0 0 39-1,0 0 42 2,0 0-6 0,10-9-13 0,-10 9-16-2,0 0-15 2,7 0-10 0,-7 0-4-1,0 0-12 0,0 0-6 1,0 0-9 0,3 0-10 0,0 17-6-2,2 3 1 2,-5 6 1 0,8-1-1 0,-6 5 3-2,-2 1-5 2,0-1 6 1,0-3-3-2,3-6-2-1,-3 3-1 3,0-5 0-2,4-1-1 2,-4-5 0-3,0-5 0 1,0 1 1 2,0-7 3-2,0 2-1-1,0-3 8 3,0-1 0-2,0 0 1 1,6 7 1-2,0-4-1 2,4 4 0 0,0 3-3-1,-3-3-1 0,6-1-6 1,-1 3 7 1,4-3-6-4,-3-4 0 3,7 5-1 0,-1-6-2 0,6-1 4 0,-2 0-1-1,1 3 5 0,13-3 3 1,-5 0 7-2,-1 0-3 2,6 0 5 1,-4 0-7-2,-3 0 2 1,10 0 0-2,-10 0 2 2,0 0-3 0,8 0-2 0,-2 0 3-2,1 0-11 2,-7 0 3 0,11 0 1 0,-5 0 4-2,-3 0-1 2,-2 0 0 0,6-3-4 0,0 3 2-2,-3 0 1 2,-2-1-2 0,2 1 3 0,-7-4-6-1,6 4 2 1,-5-3-3-1,1 1 2 1,-1 2 0-2,1-6 3 2,-2 6-2 0,1-3-2 1,3-3 1-4,6 4-1 3,-5-4 1 1,0-2 0-2,5 1-3-1,-6 5 2 3,8-1-3-2,-9 3 3 2,1 0 0-4,-2 0 2 4,-2 0 2-2,7 0-4 1,-11 0-3-2,4 0 1 3,7 0-2-2,-1 0 0 1,0 0 4-2,5 0-3 3,1 0 1-2,2 0-2 2,-5 0 4-3,0-2-3 1,-4 2 3 2,1-3-1-2,-7 3 0-1,12 0-2 2,-2 0 5 0,-2 0-1 0,-4 0 2-1,6 0 0 1,-8 0-2 0,8 0 0-1,3 0-3-1,2 3-2 3,0-3 0-1,2 0 0-2,3 0 0 1,2 2 1 1,-4 1 0 0,-1-1-1 0,4-2 3-2,3 0-2 3,0 0-1-1,3 0 2-1,4 0-2-1,-4 0-1 3,-5 0 0-2,6 0 2 2,-8 0-1-3,-1 0-2 1,7 0 4 1,-4 0-5-2,0 0 4 2,-6 0-2 0,4 0 0 0,7 0-1 0,-1 0-1-1,1 0 2 0,0-2 0 1,0-1 1 0,2 3 0-2,9 0-1 3,-4 0 2-1,0 0 2-1,-3 0-4-1,0 0 0 2,-7 0 0 0,7 0 0 0,-4 0 0-2,-3 0 0 2,-4 0 0 0,2 0 0 0,-5 0 0-2,-2 0 0 3,-5 0 0-2,3 0 0 0,-11 0 0 0,10 0 0 2,-5 0 0-1,-6 0 0-2,13 0 0 1,-8-2 0 2,-5-1 0-1,6 3 0 0,5-4 0-3,1 1 0 3,2-2 0 0,-9 0 0-1,7-1 0 0,1 4 0 1,-8-2 0 0,-4-1 0-2,2 2 0 3,-2-2 0-1,-5-4 0-1,6 3 0-1,-1 1 0 3,-5-1 0-2,13 0 0 2,-11 1 0-2,8 3 0 0,-7-5 0 0,-6-1 0 1,4-1-5-2,-7 4 3 2,6-4 2 0,6 7 0 0,-1 0 1-2,12 2-1 2,1 0 6 0,-1 0-6 0,-3 0 0 0,-1 0 0-2,-9 0 0 3,2 0 0-2,-8 0-3 1,-11 0 2-1,3 0-3 0,-10 0 3 1,-3 0-3 0,0 0 1-1,0 0-2 0,0 0 5 1,0 0-5-1,0 0 1 0,0 0-5 2,0-27-4-2,0-11 9 1,0-11 4-1,1 4 1 0,-1 6 0 1,3 8-2-2,6 13 0 3,-5 1 1-1,-4 12-7-1,0 3-24-1,0 2-47 2,0 0-58 0,0 0-93 0,0 0-100 0</inkml:trace>
    </iact:actionData>
  </iact:action>
  <iact:action type="add" startTime="7557">
    <iact:property name="dataType"/>
    <iact:actionData xml:id="d1">
      <inkml:trace xmlns:inkml="http://www.w3.org/2003/InkML" xml:id="stk1" contextRef="#ctx0" brushRef="#br0">21948 7312 647 0,'17'-6'268'8,"-17"6"-136"0,0 0-27 0,0 0-57-1,0 0 1 0,0 0 22 1,0 22-15 0,0 9-24-1,0 10-1 0,0-2-3 1,3-1-5 0,-3 2-6 0,0-4-3-2,0 1-3 2,0 0 0 0,0 0-3-2,3-7 1 2,1 1 0 0,6-6 0 0,-7-2 1-2,2-1 0 2,-2-5 0 0,7-6-1 0,-7-5 4-2,10 3-6 2,-6-7 4 0,13 5 1 0,-1 1-3-2,1 1 3 4,14-2 2-3,-7 1 1 1,7-5 1-2,8 0 7 2,-2-3-2 0,5 0-4 1,10 0-1-3,-5 0 0 2,2 0-2 0,-2 0-3-1,4 6 5-1,-8-3-3 3,5 2-1-2,-4-2-4 1,9-3 2-1,2 0-4 0,9 0 3 2,7 0-1-2,8 0 3-1,2 0 2 3,0 0 0-2,6 2 2 3,-9 7-7-6,15-3 4 6,-9-6-3-3,7 0-2 1,-4 0-2-3,2 0 1 4,-8 0-5-1,-5 0 6 0,-2 0 1-2,-13 0-5 2,4 0 0 0,7 0-3 0,5 0 0-2,1 0 0 1,3 0 0 2,5 0 0-2,-8 0 0-1,3-8 0 3,-3-4 0-1,-4 4 0 0,3-1 0-2,-3 4 0 1,-2-3 0 2,5 3 0-1,13-4 0-3,-7-4 0 3,9 9 0 2,2-5 0-4,-2 0 0 0,-3 4 0 2,2 0 0 0,-4-5 0 1,7 5 0-3,4-3 0 1,13-1 0 2,-7 4 0-1,2 5 0-2,-5 0 0 2,-16 0 0 0,9 0 0 0,2 0 0-3,-13-7 0 4,11 0 0-2,-5-4 0 2,-8-1 0-1,-4-2 0-2,-3 3 0 2,-13 2 0 1,-3-1 0-4,-2 2 0 3,1-1 0-1,0-2 0 2,9-1 0-3,7 4 0 1,0-4 0 2,2 0 0-1,-7 5 0-2,2-2 0 1,-2 1 0 2,-2-1 0-1,-8-2 0-3,9 0 0 4,-1-6 0-1,-4 0 0 0,11 0 0-2,-5 0 0 2,16 4 0 1,-5 1 0-2,7 0 0-1,4 2 0 1,-6-1 0 2,-3 2 0-2,0-1 0 2,-10-3 0-4,5 6 0 5,-5 1 0-3,6 2 0-1,-16 2 0 2,1-3 0-1,-6-2 0 1,2 2 0-2,-4 0 0 3,-1-3 0-2,-3-1-2 2,-3 5-3-4,4 4 4 4,-6 0 1-2,7 0-4 1,1 0 1-1,-6 0-4 0,2 6 4 1,9-3-5 1,-11 1 4-2,11-4-6-1,-1 0 7 3,-7 0 3-1,0 0 0-2,-10 0-1 1,-2 0 2 1,-9 1-3 1,-1 3 2-4,-3 1-7 4,4-5-4-2,-5 0 10 3,4 0 0-6,-4 0 0 5,5 0 1-3,-9 0 0 2,2 5 1-2,-2-2-1 2,-2 0 0 0,-4 3-1 0,3-3 0 0,-8 3 1-2,5-4-1 4,-9-2 0-4,7 0-1 0,1 0 1 2,-4 4 1 1,4-1 0-2,1 4 0-1,-1-4-2 2,-11 4 1 0,11-7 1 0,-6 0-1-2,3 0-1 2,4 4 2 0,-4-1-2 0,3 3 1-2,-3-4 0 2,-11 2 0 0,-2-4 0 0,0 0 1-1,3 0-4 0,-3 0 3 1,4 0-3 0,-4 0-3-2,9 0 1 3,1-36 0-2,4-16 4 2,5-2-6-4,4-8 6 5,5 3-3-4,1 4 3 2,-2 2-3-2,-2 8-6 2,-9 8-21 1,-3 7-34-2,-13-2-38 0,0 7-73 0,0 20-54 1,-10 5-128 0</inkml:trace>
    </iact:actionData>
  </iact:action>
  <iact:action type="add" startTime="13566">
    <iact:property name="dataType"/>
    <iact:actionData xml:id="d2">
      <inkml:trace xmlns:inkml="http://www.w3.org/2003/InkML" xml:id="stk2" contextRef="#ctx0" brushRef="#br0">29204 1873 329 0,'42'0'785'7,"-14"-7"-666"1,5-8 5-2,8-2-23 2,6-6-49 0,26-1-11 0,14-4 8 0,17 2-3-2,18 1-12 2,7 5-2 0,9 7 7 0,-8 4-18-3,-7 4-1 4,-10 5-1-1,-27 0 6 0,-16 0-7-2,-27 0-8 3,-23 0-4-2,-17 0 0-1,-3 0-6 2,0 0 0 0,0 0-11 0,-16-7-9 0,-52-29 4-2,-32-17 16 2,-22-12 6 0,-14-8-5 0,13 3 2 0,3-3-2-2,5 11-2 2,28 10 1 0,10 20-10-2,34 15-7 2,25 12 5 1,5 5 7-2,13 0 5-1,-3 0 7 2,3 24 1 0,0 46 6 0,0 33-6-1,0 16-1 0,0 6-5 1,0-7-1 1,16-8 1-4,-7-9-2 3,7-11 2 1,0-17-1-1,0-24 3-2,-7-20-2 2,4-21-2-1,-7-4 0-1,8-4-3 2,12 0-9 0,7-9 3 0,18-36 6 0,9-19-2-2,-4-27 2 2,5-28-2 0,3-21 4-1,-11-19-2 0,-5-20 2 1,2 9-2 1,-20 15 2-2,2 18 1-1,-10 26-2 4,-4 30 2-4,-9 29 0 4,0 26-1-6,-9 20 1 4,0 6 2 0,0 0-2-2,0 0-1 2,-2 12 1 0,-37 30 5 0,-17 11 12 0,-8 20-4-1,-16 9 3 0,-10 14-5 1,-17 10 1 0,-6 5-1-2,1 0-7 2,-5-15-3 0,13-14-1 1,11-15-1-3,12-15-1 2,14-8 2-1,15-14 0 2,14-7 0-4,15-12 0 3,7-2 0 0,12-9 0 1,1 0-4-3,3 0-19 1,0 0-45 2,0 0-39-2,0 0-41 0,0 0-9 0,0-4-133 1</inkml:trace>
    </iact:actionData>
  </iact:action>
  <iact:action type="add" startTime="15764">
    <iact:property name="dataType"/>
    <iact:actionData xml:id="d3">
      <inkml:trace xmlns:inkml="http://www.w3.org/2003/InkML" xml:id="stk3" contextRef="#ctx0" brushRef="#br0">25821 2984 219 0,'0'0'692'7,"0"0"-539"-1,0 0-34 2,0 0-35 0,0 0-33-1,0 0-11 0,0 0-2 1,164 6-2 0,-125 12-6 0,3 6-3-2,13 12-6 2,1 15-2 0,5 14-2 0,8 14-7-2,7 11-1 2,1 13 0 0,-7 15 1 2,-12 11-1-2,-3 15-2-2,-6 7-2 2,0 7-2 1,-7 2 0-3,-1-5-3 2,-3-9 4 0,-11-20-4-1,2-22 1-1,-22-16-1 2,1-24 1-1,-3-14-1 2,-5-10 1-4,0-15-2 3,0-14 2 2,0-5-2-5,0-2 0 1,0-4 1 3,0 0-4-2,0 0-1 1,0 0-2-2,-14-21 1 3,-29-19 6-2,-14-4-1 2,-10-11 1-3,-2 1-1 2,1-3-2-1,8 5-11 1,7 3-7 0,9 12 7-2,21 15 1 2,3 11 2 0,18 11 11-2,2 0 0 3,0 0 4-2,0 0 11 1,2 17 36-2,41 31-10 2,14 14-12 0,3 4-3 0,-12-1 3 0,7-3 4-1,-14-2 5 0,0-2-5 1,2-4-15-2,1-3-11 2,-4-14 11 0,-7-13-1 0,-6-8 2-2,-10-9 13 2,-4-7-3 0,7 0-14 1,-1 0-8-4,9-7-3 3,9-33-2 1,2-26-2-2,6-18 0 2,-5-17 1-4,0-10-1 3,-4-3 0 0,1-2-1-2,-5 15 1 3,-1 15 0-2,3 21 0 1,-10 21-1-2,2 14-2 3,-8 16-20-2,-2 9-48 1,0 5-58 0,-16 0-84-2,0 19-89 2</inkml:trace>
    </iact:actionData>
  </iact:action>
  <iact:action type="add" startTime="21477">
    <iact:property name="dataType"/>
    <iact:actionData xml:id="d4">
      <inkml:trace xmlns:inkml="http://www.w3.org/2003/InkML" xml:id="stk4" contextRef="#ctx0" brushRef="#br0">10318 12246 114 0,'0'0'185'8,"0"0"-29"-2,0-2 6 2,0 2-24 0,0-3-55 0,0 3-24-2,0 0-22 2,0 0-18 0,0 0-11 0,0 0-5-1,0 0 1 0,0 0 4 1,0 0 11 0,0 0 19-2,0 0 21 2,7 0 4 0,-7 0-16 0,0 0-5-2,0 0-3 4,0 0-7-5,0 0-11 2,0 0-5 1,0 0-2 0,0 0-2 0,3 5-6 0,2 10-5-1,-5 2 3 0,0 0-1 0,3 0 8-1,-3 1-1 4,8 3 0-2,-8 2-5-1,3-3 0-1,-3-5-1 2,0 2-1 1,2-4 0-2,-2-3-1 2,0-3 5-4,3-3-3 4,-3 2 6-2,0-3-1 1,4 4 7-2,-4 0-5 2,0-4-2 0,0 2 4 0,6 0-1-2,1 4 2 2,-1 2-2 1,-5 0 4-2,12 2-7-1,-6-3 0 3,9-2-2-1,-3 1-2-1,6-1 2 0,-4 1 0 1,14-1 2 0,-2 2 0-3,7-3 5 3,3-4 0 0,7 4 3 1,4-5-4-2,8-2 0-1,-7 0 1 2,2 0 3 0,-2 0 3 0,2 0 0-2,3 0 1 2,-6 0-6 0,11 0 0-2,-2 0-4 3,4 0 8-2,2 0-1 2,-3 0-5-4,14 0-2 3,-8 0-3 0,11-2 3 0,-3-5-5 0,0-1 6-2,12 2-5 2,-5-5 4 1,1 2-5-4,0 1 5 4,-6 3 0-2,0 5-3 1,-1 0 0 0,-4 0 0-2,-4 0 3 2,-3 0-9 0,-4 0 4 2,13 0-5-6,-2 0 1 5,6 0 0-2,4-8 1-1,7 1-1 2,-12 5 4 0,-1-1-6 0,-1-2 0 0,-7 5 0-2,-6 0 0 2,2-3 0 0,-3-1 0-2,7 2 0 2,-7-4 0 0,7-5 0 0,-3 2 0 0,16 4 0-2,1 1 0 2,-4 4 0 0,2 0 0 0,-5 0 0-1,-6 0 0 0,-4 12 0 1,-4-4 0 0,-1-1 0-2,-8 1 0 2,-3-6 0 0,4-2 0-2,-6 0 0 2,8 0 0 0,-6 0 0 0,8 0 0 0,1 0 0-2,-10 0 0 2,6 0 0 0,-5 0 0 0,-5 0 0-2,0-2 0 2,-5-2 0 1,-2 2 0-2,5 0 0 0,-2-5 0 0,-6 1 0 2,7 4 0-2,-11-3 0-1,7 2 0 4,-13-1 0-4,-3 4 0 2,-4 0 0-2,0 0 0 2,-7 0 0 0,-3 0 0-2,7-3 0 2,-13 3 0 0,4 0 0 0,5-2 0 0,-8-1 0-2,-1 3 0 2,0-2 0 1,0 2 0-2,3-3 0 0,1-9 0 1,-1-13 0 0,6-9 0-1,-2-14 0-1,-5-4 0 2,1-1 0 0,8 1 0 0,-9 13 0-1,1 11 0 0,1 14-26 1,-4 8-32-2,0 0-38 2,0 6-57 0,0 0-94 1,0 0-154-2</inkml:trace>
    </iact:actionData>
  </iact:action>
  <iact:action type="add" startTime="23592">
    <iact:property name="dataType"/>
    <iact:actionData xml:id="d5">
      <inkml:trace xmlns:inkml="http://www.w3.org/2003/InkML" xml:id="stk5" contextRef="#ctx0" brushRef="#br0">25714 12412 488 0,'0'0'421'7,"0"0"-295"1,0 0-19-2,0 0-65 3,0 0-17-2,0 0 28 1,0 0 15-2,0 177-13 2,0-140-9 1,0-4-7-1,3-4-7-3,4-6-2 3,9-9-10 0,-9 0-3 0,6-3-5-2,7 0 0 2,-4 0-1 0,-4-1 3 0,7-3 0-3,8-1 4 5,2-4 3-3,12-2-3 1,12 0-2-2,8 0-2 4,6 0 5-3,7-10 3 2,6 5 7-5,-1 1-3 5,3 1 0 0,0-3-7 0,4 2-10-5,9-5 1 5,2-6-6-2,8-5 6 1,2-1-7-2,3-2 3 3,-5-3-1-2,-8 4-2 1,-10 5 1-1,-5 7 1 1,5 0 2 0,-3 5-2 0,8-1-1-3,8-5-2 3,16-2-1 1,-3-4-1-1,-12 4 0-3,4 2 0 4,-21 5 5-2,6 1-3 2,-6 0-1-3,0 5 2 1,-5 0-2 1,-2-4 3 1,3 4-3-3,-12-3-1 2,2-4 1 0,-8 1 1-1,-5-3-2 0,-8 4 0 1,0-1 2-1,-7 2-1 1,-14 4-2 0,-7 0 2-2,-5 0-2 3,3 0 1-2,-1 0 0-2,5 0 0 4,7 0 0-2,1 0 0 2,8 0 0-4,-10 0-1 3,10-4 1 0,7 4 0 0,-2 0 1-2,12 0-1 2,-2 0-2 0,3 0 1 1,-1 0 0-3,5 0 0 2,3 0 0-1,-3 0 1 2,8 0-1-4,-15 0 2 3,2 0-2 0,-2 0 2 1,-13 0-2-4,-1 0 1 4,-1 0 0-2,-7 0 0 2,2 0 0-4,2 0 0 3,-6 0 0 1,2 0-2-2,1 0 3 0,-5-3-1 1,-1 3 0-1,7 0 0 1,-1 0 1-2,-5 0-1 2,4 0 0 0,-9 0 0 0,-6 0 0-2,-5 0-1 2,4 0 0 0,0 0 0 0,-6 0 1-2,0 0 0 3,-6 0-2-2,-4 0 1 2,0 0-1-2,0 0 1-1,0 0-6 3,0 0 3-1,0 0-3-3,0 0-3 3,0 0-1 1,3-23 2-2,2-16 2-1,3-10 7 3,0-11 0-2,5-3 0 1,-6 8-1-1,6 4-4 0,3 3-6 2,-6 12-11-1,0 6-19-1,-7 6-43-1,-3 4-77 3,0 20-36-1,0 0-176-3</inkml:trace>
    </iact:actionData>
  </iact:action>
  <iact:action type="add" startTime="29842">
    <iact:property name="dataType"/>
    <iact:actionData xml:id="d6">
      <inkml:trace xmlns:inkml="http://www.w3.org/2003/InkML" xml:id="stk6" contextRef="#ctx0" brushRef="#br0">25817 14191 731 0,'4'-13'195'8,"-4"9"-78"-3,0 4-16 3,0-2-56 0,-17-2-14 0,-27 0 51-2,-13-1-8 2,-14 1-14 0,-5 4-16 0,-4 0 10-2,-4 0-10 2,-2 0-2 0,5 6-5 0,1 11 0-1,5 3-7 0,1 5-11 1,-1-1 1 0,-5 8-7-1,3 1-1 2,2 3-3 0,-11 7 1-2,15 2 2-1,-6 6 9 2,12 3-16-1,-7 4-1 1,8 7 2-2,7 2-6 3,10 9 4-2,-7 6-2 0,12 10 5 1,-3 4 1-1,6-1 7 3,-2 1-6-3,5-6-6-2,11-1 5 3,-6 7-7 2,10 0 1-3,5-4 0-2,9 3 7 4,-6 7-6-1,6-1 0-3,-6 5 2 4,5 3-3-2,-2-6 1 1,0-6-1-1,-3 1-2 0,6-14 2 3,-6 2 0-4,6 1-2 3,7-5 3-4,0 7-3 4,0-4 2-1,0-6 1 0,7-10 1-3,13-5 1 4,16-9-3-2,5-7 8 2,15-12 2-3,5 9-3 3,6-8-4-2,10 6 2 2,19-5-1-4,-8-1 4 4,19 0 0-3,0 2-1 3,9 1-6-3,2-1-3 1,-4-7 0 2,-1 6 0-1,-4-11 0-1,3 0 0-1,-11-10 0 3,4 2 0-1,-3-2 0-2,0-6 0 1,8-4 0 1,6 0 0 0,7-7 0-1,5 0 0 1,14 0 0 0,10 0 0 0,-10 0 0-3,-1 0 0 3,-5 0 0 0,-11 0 0 1,-5 0 0-4,-4 0 0 3,-15 0 0 1,-11 0 0-2,5 0 0-1,-6 0 0 2,6 0 0 1,2 0 0-2,6 0 0-1,1 0 0 2,6-7 0 0,-5 6 0 1,-3 1 0-4,3 0 0 5,-4 0 0-3,-1 0 0 1,13 0 0-3,-8-6 0 4,15-11 0-2,0 4 0 2,1-4 0-3,-5 2 0 2,1 9 0 0,3 0 0-2,-8 6 0 2,1 0 0-1,-12 0 0 2,-2 0 0-3,-2-8 0 2,-11-1 0-1,12-4 0 2,1 8 0-3,8-10 0 2,6-4 0-1,-1-7 0 2,4-8 0 0,-2-5 0-3,7-11 0 1,-3-7 0 1,-9-16 0 0,4-9 0-2,-16-1 0 2,-13-1 0 0,-20 0 0-1,-7 2 0 1,-14 3 0-1,-2 3 0 1,-5 0 0-2,0 1 0 1,-4-7 0 1,3-14 0 2,0-5 0-3,-12-6 0-2,0-3-4 5,-10 0-7-3,-10 4 3 1,-3 1 2-3,0 10-2 4,0 11 3-1,-3 5-1 1,-23 4 4-5,0 4-4 5,1-8 6-1,-7 3-2-2,3 9 1 2,-7 3 1 0,3 14 0 0,-9 1 0 1,-3-2-2-4,-9-2 1 3,-8-3 1 0,-3 1 1-2,-2 1 0 2,-5 0-2 0,3 4 2 0,-7 2 1-2,-4 3-1 2,-4 5 2 0,-13 7-2 0,0 2 3-3,1 4 0 4,5-3 0-1,-7 5 2 1,17 3-4-4,2 5 8 4,-1 6-5-3,-1 5 3 3,-9 1 2-3,-4-2-10 2,-12 3 0 0,-2-2 0-1,4-4 0 1,-16 3 0-2,2-4 0 3,-5-1 0 0,6 5 0-4,-5-2 0 3,9 3 0 0,6 0 0 0,11 3 0 0,8 0 0-2,-2 3 0 2,10-3 0 0,8 3 0 0,-4 0 0-2,-5 0 0 2,-2 0 0 0,-4 0 0 0,0 0 0-2,-7 6 0 2,4 3 0-1,-2-1 0-1,7-5 0 3,4-3 0-1,4 0 0 0,-2 0 0 1,11 0 0-5,-5 0 0 6,9 0 0-4,8 0 0 3,-1 0 0-3,7-9 0 1,-7 5 0 2,1 0 0-1,3 4 0-2,-6 0 0 2,-2 0 0 0,-9 0 0-2,2 4 0 2,-11 9 0 0,-5 4 0 0,-9 0 0-3,-7-6 0 4,-2 1 0-1,7-4 0 1,11-3 0-4,5 2 0 3,20-2 0 0,18-2 0 0,15-3 0-2,13 0 0 1,12 0 0 2,-2 0 0-3,3 0 0 0,0 0-32 3,3 0-150-2,27 0-64 1,18 0-235-2</inkml:trace>
    </iact:actionData>
  </iact:action>
  <iact:action type="add" startTime="32307">
    <iact:property name="dataType"/>
    <iact:actionData xml:id="d7">
      <inkml:trace xmlns:inkml="http://www.w3.org/2003/InkML" xml:id="stk7" contextRef="#ctx0" brushRef="#br0">28463 14307 813 0,'0'0'170'8,"0"0"-58"0,0 0-13 0,0 0-35-2,0 0 4 2,0 0-4 0,0 0-17 0,35-10-11-2,-19-31-7 2,2-17 5 0,6-26-10 0,5-19-3-2,-6-11-4 2,-4-12-4-1,3-5-5 2,-16 5-4-3,7 8-2 3,-12 12 1-1,2 7 1 0,-3 11-3-2,0 18 3 3,0 12-4-2,0 11-1 2,-3 15 1-3,-1 12 0 1,-6 7-2 2,7 9 0-3,3 4 1 0,-3 0-1 2,3 0 1 0,-4 0-1 1,-9 0-1-4,-6 0 3 3,1 11 2 0,-6 23 6 1,0 9 1-3,-7 7 1 2,3 6-5 0,8 1 0-1,-5-2-5-1,6-7 4 3,-1-11-4-2,4-3 1 1,12-15-1-1,-5-5 2 0,9-8-1 1,0-6-1 0,0 0 0-1,0 0-1 0,0 0 1 2,0 0 3-2,20-26-1-1,15-13-2 2,6-10 0 0,-1-3 0 0,1 5 1-2,-5 2 0 2,0 9 0 0,-8 8 0 0,-4 4-1-2,-5 5 1 3,-6 13 4-2,-5-1 3 1,2 7 17-1,-3 0 18 1,12 0-3-1,11 27-25 1,1 15-6-1,8 7-8 0,-1 0-1 1,2-4-2 0,-4-6-4-2,-10-13-19 2,2-2-24 0,-11-7-36 1,4-2-67-4,-21-15-64 4,0 0-217-2</inkml:trace>
    </iact:actionData>
  </iact:action>
  <iact:action type="add" startTime="33591">
    <iact:property name="dataType"/>
    <iact:actionData xml:id="d8">
      <inkml:trace xmlns:inkml="http://www.w3.org/2003/InkML" xml:id="stk8" contextRef="#ctx0" brushRef="#br0">24374 14142 442 0,'0'0'112'9,"0"0"-7"-4,0 0 11 3,0 0-26 0,0 0-15 0,0 0-18-2,-361-397-21 2,257 357 19 0,-19 10-10-2,-11 10-6 2,-6 11 15 0,-21-1-9 0,-4-3 10-2,-12 3-6 2,-20-11-14 0,-16 3-8 2,-16-4 5-4,-12-2 4 4,-4 5-1-4,1 10-3 2,10 6-1-3,10 3 8 3,13 0-10 3,19 0-8-6,8 3 0 1,8 11-3 2,-3 0-3 0,-3 2 0 1,-13-1-3-4,11 0 1 5,-10 2 4-4,14 0-4 3,8 1-4-1,-2 9 0-1,-6 3 0 0,3 4 1 1,6 5-1-2,-3 0-4 2,10 4 1 0,-1-1-2 1,9 2 0-3,11-2 1 1,4-3 1 2,9-1-3-2,-1-8-2 0,17-6 0 0,10-11-1 1,22-7-2 1,17-6-1-4,6 0-1 3,5 0 2-1,-1 0-1 2,-6-12 2-1,5-2-1-2,-2 1-1 2,-4-2-1-1,4-2 3 0,-3-8 1 1,5-3-1 0,2-13 0 0,-4-8 0-2,4 0-2 3,1 5 2-1,-5 7-1-1,-6 10-1 0,15 6-3 0,-3 11 6 1,14-2-1-1,-2 0 1 0,1-8 0 1,-3-12 0 0,-6-10-1 0,6-10 0-1,-2-2 1 2,4-3 0-3,-6 3 0 1,13 2 0-1,2 3-2 4,-3 2 1-2,8 1-2-1,-5 8 1 0,7-6 0 0,-5 6-1 2,5 2 1-2,9-1-3 0,-4 3 0 1,3 6-2-1,13 2 4 1,-8 12-4-1,10 7 2 0,3 0 2-1,0 4 3 3,0 0 0-4,0 1 0 4,0 2 1-1,0 0-1-1,0 0 2 0,0 0-2 1,0 0 0-1,0 0 0 2,0 0 2-4,0 0-2 3,0 11 0 0,0 12 3 0,0 3-1-2,0-4 0 3,0 5-1-2,0 5 1 1,0 5-1-1,0 4 0 1,0 4 0-1,0 2 1 2,0-4-1-3,9-4 2 2,-2-7 0-1,-4-15-3 1,-3-10 1-2,0-4-1 3,0-3 0-2,0 0-3 2,0 0-2-4,0 0-2 5,0-30 5-4,0-19 2 3,0-4 0-3,-3-1 0 2,-13 7 0-1,9 2-1 1,-6 12 1-2,12 1-1 3,-2 13 0-2,3 2 1 2,0 6 0-4,0 0 1 3,0 2-1 0,0 1 0 0,0 2 1-1,0 6 0 0,0 0 4 1,0 0 0 0,16 0 2-2,11 0-1 2,11 14 4 0,8 6 3 0,15 4-2-1,16 3 0 0,-2 1-3 1,4 2 0 1,-13-2 2-3,-2-2-3 2,-10-4-1-1,-21-7-1 2,-10-7-3-3,-16-2-1 2,-7-6-1-1,0 0-6 2,0 0-9-4,0 0-37 4,0 0-58-2,0 5-94 1,-2-2-84-2,-12 2-357 2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20:09.2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2206">
    <iact:property name="dataType"/>
    <iact:actionData xml:id="d0">
      <inkml:trace xmlns:inkml="http://www.w3.org/2003/InkML" xml:id="stk0" contextRef="#ctx0" brushRef="#br0">12698 2652 258 0,'3'17'186'6,"7"-3"-71"0,-10 0-22 2,3-1-25 0,-3 6-14 1,5-8 15-4,-3 0 0 3,-2-5-15 0,3-4-5 0,10-2-6-2,5 0-28 2,8 0-7 0,4-8 0 0,1-9-7-2,6 0 3 2,3 3-2 0,-7 6 3 0,-3-1-1-2,8 3 4 3,1-5 4-2,-5 0 4 1,-7 2 0 0,9 1-9 0,-12 5 5-2,0 3-3 3,8 0 4-3,0 0-7 1,1 0 3 2,6 0-6-1,-5 7 0-2,-4-3 1 2,8 3-1 0,4-5 1 0,-1-2-4-2,-8 0 2 2,6 0-1-1,-1 0 0 2,2 0-1-3,7 0 0 2,-4-12 0 0,15-10 0-1,-1 0-1-1,-1-3 3 3,-2 2-3-1,-1 6 2 1,-6 7 1-4,-7 6-1 3,-2 4 1 0,-2 0 3-1,4 0 1 0,-7 6 2 0,5 16-3 2,4 4 2-2,-2-9-5 0,4-3 2 1,1-9 0-1,-2-5-1 1,18 0-3-2,1 0-3 2,5-11 3 0,-3-14 0 1,0 2-1-3,-4 1 1 2,0 7 1-1,1 4-1 3,-2 5 3-6,-1 4 1 5,2 2 0-1,0 0-1-1,3-3-3 0,2 3 0 0,10 0 0 2,4 0 0-2,-3 0 0-1,7 8-1 3,-2 16 0-2,-1-5 1 2,0-1 0-3,1-14 0 2,-13-4 0 0,7 0-2 0,-9 0-3-2,-1 0 5 2,3 0 2-1,4 0 0 2,-1 11-1-2,11 14-1 2,0 0-5-2,-5-2 2 1,3-9 2-2,-9-2 0 3,-4-4-1-2,-4 1 2 1,1 1 0-1,3 2 2 0,-5 2 0 1,-1-5-1 0,0-1-1-2,-5-8-3 2,-1 0-5 0,15 0-3 0,-3-11 11-1,12-9 2 1,3 6 0 0,10 3 2-1,-3 9 2-1,6 2 7 1,7 0-6 2,-2 0-7-2,3 0 5 0,10 0-1 0,-7 0-3 2,-2 0 3-2,5 0-2-1,-9 0-2 3,-13-15-1-1,-19-14-6-1,-1-18-40 0,-21-23-38 2,-13-11-67-2,-33 44-156 0</inkml:trace>
    </iact:actionData>
  </iact:action>
  <iact:action type="add" startTime="3832">
    <iact:property name="dataType"/>
    <iact:actionData xml:id="d1">
      <inkml:trace xmlns:inkml="http://www.w3.org/2003/InkML" xml:id="stk1" contextRef="#ctx0" brushRef="#br0">11456 5789 280 0,'0'0'226'6,"0"0"-81"3,0 0-33-2,0 0-20 2,0 0-9-4,0 0-13 3,0 0 2 0,61 0-24 1,-28 0-20-4,11-8-2 3,8-28-9 0,13-8-3 0,5-6-6-2,7 2 1 2,4 12 2 0,-9 14 10 0,-4 15-9-2,-8 7 2 4,-7 0-6-4,-5 20 2 3,-9 4-3-4,6 6-4 4,-6-11-2-2,8 1-1 2,-4-3-1-3,4-9 0 2,9-4 0 0,9-4-2 0,11 0 1-2,8-16-5 2,-3-9-1 0,0 4 3-1,-5 2 3 0,-11 6 1 1,-6 8 1-1,1 5 0 1,-7 0 0-1,-8 0 0 2,-1 0 0-3,8 0 1 2,-9 1-1-2,2 12 0 2,10 1 0 0,-10-3 0 2,12 0 0-5,-3-3 0 3,5-1 1 0,5-5-1 0,0-2 0-2,10 0-1 2,-3 0 1 0,17 0 1-2,-1 0-1 2,-3-5 0-1,-3 5 1 1,-4 0-1 0,-16 0 1-1,1 0-1 0,-5 0 1 1,-4 8-2 1,-5 5-1-4,6-1 1 3,2-5 0 0,11-7-2 0,10 0 1-2,11 0-2 4,8-20-1-3,1-4-2 2,-6 5 7-5,-2 2-1 4,-18 6 1 0,0 1 0 1,-7 3-1-4,-3-1-4 4,5-4-5-1,7 2 5-1,4 0-1 0,11 8 6 1,5 2 0-1,14 0 0 1,9 2 1-1,6 27-1 1,-2-1 0 0,8 0 0-1,5-9 0 0,-13-12 0 1,2-7 0 0,-15 0-2 0,-14-32-4-2,-12-15-1 2,-5-9-76-1,-66 30-61 1,4 9-207-1</inkml:trace>
    </iact:actionData>
  </iact:action>
  <iact:action type="add" startTime="5309">
    <iact:property name="dataType"/>
    <iact:actionData xml:id="d2">
      <inkml:trace xmlns:inkml="http://www.w3.org/2003/InkML" xml:id="stk2" contextRef="#ctx0" brushRef="#br0">25460 5826 569 0,'0'0'211'7,"0"0"-101"1,0 0-48 0,0 0-31-2,0 0-6 3,0 0-13-2,0 0 0 1,57 17 10-2,-31-21 7 3,7-9 9-2,8-11-6 2,2-1-11-4,14-7-10 3,6 2 0 0,-3 8-2-2,-4 5-4 2,-8 15 0 0,3 2 0 0,-9 0 1 0,-10 11 1 1,7 17 1-1,-9-6-4-1,1 0 0 1,2-2 0-2,3-3-3 2,5 0 0-1,0-5 0 1,1 1-1-1,0-13-1 1,14 0 0-1,-5 0 0 0,14-3 1 0,2-19-1 2,-2-3 1-1,7 8 1-1,-11 3 0 0,3 14 1 1,-4 0 1 0,-4 0 7 0,-4 2-6-2,0 7-3 2,5-3-1 1,0-3-1-2,-7-3 1-1,8 0-1 1,2 0 1 1,-4 0 0 0,8 0-1-1,-3 0 2 1,11 0-1 0,-1 0 1 0,11-6-2-2,0-8 1 2,5-11-1 0,0 0 1 0,10-6 0-2,3 3-1 2,2 11 2 2,-12 6 1-5,-1 11-1 2,-9 0 1 1,1 0 5 0,1 0-2 0,-6 0-4-2,8 0-1 2,-1 0 2-1,-2 8-2 2,3 0 1-3,5 4-1 2,-5 5 3 0,13-4-2 1,-6 4-1-4,6 0 0 3,-4-2-2-1,-12-5 1 2,-1-3 0-3,3-4-4 2,1 1-4-1,13-4 2-1,12 6 4 4,7 3 2-3,8 10 0 1,7 7-1 0,9 1-3-2,4 0-4 2,1-14 1 0,-5-13-15-2,-11 0-19 3,-24-28-68-2,-85 3-48 1,-14-4-618 0</inkml:trace>
    </iact:actionData>
  </iact:action>
  <iact:action type="add" startTime="13766">
    <iact:property name="dataType"/>
    <iact:actionData xml:id="d3">
      <inkml:trace xmlns:inkml="http://www.w3.org/2003/InkML" xml:id="stk3" contextRef="#ctx0" brushRef="#br1">7709 4140 591 0,'6'-12'212'6,"-3"7"-96"3,-3-4-26-2,0 3-33 0,0 4-2 0,4 2-2 1,-4 0 8 1,0 0 12-3,0 0-7 1,0 0-14 2,0 0-23-2,0 0-3-1,0 22 10 2,0 20-15 0,0 10-11 0,0 12 6-2,0 0-9 3,0 9 9 0,0 0-6-3,0-2 3 1,0-2-6 2,0-7 4-1,0-9-8 0,0-5-3-3,-7-8 3 4,7-10-3-1,-6-6 2-2,6-11-2 3,0-8 1-3,0-5-2 2,0 0 3 0,0 0-2-3,0 0 0 4,0 0 0-1,0 0 2 0,0-10 0-2,0-15 0 2,0-7-1 0,0-7-1 0,0-11 0-2,0-18 1 1,0-10 1 1,0-13-2 1,9-10 0-3,-2 3 0 2,-4 8 0 0,7 9 0-3,-7 13 0 5,-2 12 0-2,-1 13 0 0,0 16 0 0,3 9-1-1,-3 16 5 0,0 2-3 0,0 0 0 0,0 0 4 0,0 14 1 0,0 31 19 1,0 17-11 0,0 11 6-2,0 4-4 2,0 9-7 0,0-2 5-2,0-5-9 3,0-2 4-2,0-3-5 2,0 0 5-3,0-2-4 2,0-1-5 0,0-7 6 0,-3-7-6-2,3-8 0 2,-1-11 0 0,-2-7 1 0,-1-14-2 0,4-9 1-3,-6-5 0 4,6-3 0-1,0 0 0 0,0 0-2-3,0 0 0 3,0 0-2 1,0 0-3-3,0 0-1 1,0 0 7 2,0 0 1-1,0 0 4-3,0 0-4 4,0 0 0-1,0 0 0 0,0 0-4-2,0 0-5 1,0-11 9 1,0-4 3 1,0 1-1-1,0-5 5-2,6-4 1 1,8-2-2 2,17-2 5-3,-4-5-1 1,8-5 2 1,-8 1 0 2,11-2 2-3,-6-6-2-1,-2 7 1 1,5 4-4 1,-12 9 1 0,1 7 0-1,-7 2-2 0,-1 9-1 2,-13 1-3-4,-3 5-4 4,0 0 2-2,0 0-4 1,0 0 0-1,0 0 1 0,0 0-4 1,0 0 4 0,0 0-2-1,0 0 3 1,-3 3 0 0,-20 13 1 0,-12 8-1-2,-8-5-4 2,-4 6-1-1,-2-2-10 1,5-4-1-1,8-2-11 0,4-2 6 1,6-4-1 1,16-2 7-3,0-5 8 1,10-4 4 1,0 0 3 0,0 0 2-1,0 6 7 1,0 5-3 0,0 6 0 0,20 6 5-1,16-2 8-1,-5 6 10 2,-1-3 2 1,11-1-4-2,-8-4-4-1,-2-1 1 2,2-1-4 0,-7 2 0-1,5-3 1 1,-8 5-1-1,-6-10-20 2,-11-3 0-1,-2-4 0-3,-4-4 0 3,0 0 0 0,0 0-10 0,0 0-63-1,0 0-53 0,0 0-74 2,0-4-57-3,0-4-298 2</inkml:trace>
    </iact:actionData>
  </iact:action>
  <iact:action type="add" startTime="15692">
    <iact:property name="dataType"/>
    <iact:actionData xml:id="d4">
      <inkml:trace xmlns:inkml="http://www.w3.org/2003/InkML" xml:id="stk4" contextRef="#ctx0" brushRef="#br1">10150 3268 280 0,'0'0'309'8,"0"0"-145"-1,0 0-76 1,0 0-26-1,0 0-17 2,0 0-10-4,0 0-6 3,1-65-5 0,-1 65 7 0,0 0 16-1,0 12 10 1,0 26 24-1,0 13-25 2,0 11-13-4,0 8-4 3,-1 3-12 0,-5 9-1 0,-4 2-6 1,0-5-1-3,1-8-8 3,1-13-5-2,-4-10 0 1,11-8 2-2,-2-13-1 3,0-3 3-1,3-11 13-2,0-5-6 1,0-5-4 0,0-3-13 1,0 0-1-1,0 0-7 1,0 0 4-1,0-17 4 2,0-27 1-4,0-13 0 4,0-11 2-1,0-10 2 0,3-8-5-2,0-8 0 2,7 1 0-1,-7 12 2 2,-2 14-1-4,2 18-1 4,-3 17-1-2,0 5 1 2,0 10-1-3,0 7 2 2,0 2-2 0,0 5 1 0,0-1 0-3,0 4 1 3,0 0-1 0,0 4 4 1,0 33-2-4,0 15 6 3,0 10 2 0,0 11 3 1,0 5-6-4,-4 11 2 3,-8-3-4 1,8 4 8-2,-9-6 0 0,5-9-1 0,-8-15 4 2,12-6-5-2,-2-10-3 0,-4-9-5 0,7-11-1 2,3-9 0-2,0-10-1 0,0-2 0 0,0-3-2 2,0 0-3-1,0 0 2-2,0 0-1 1,0 0 3 2,0-11 1-1,0-6 0-2,0 4 0 2,0 4 0 0,0 1 1-1,0 4-2 0,0-1-1 0,0 2-1 1,0 0 1 1,0 1-5-3,0-1-3 2,0 3 3-1,0 0-1 1,0 0 2-1,0 0 4 0,0 0 1 1,0 0 0 0,0 0 2-2,0 0-2 2,0 0 0 0,0-9-3 0,0 1 1-1,0-4 2 0,3-3 3 1,14 2 1 1,2-4 0-3,5-2 2 1,6-1 0 3,-3-5-2-4,13-6 2 0,0-6 0 3,1 3 5-1,-5-2 1-1,0 6 2 1,-8 6-2-1,-11 5-3 0,-4 8-2 2,-7 2-7-4,1 4 0 3,-7 0-2 1,0 2-1 0,0-1-4-4,0 4 3 3,0 0-3 0,0 0 1-1,-7 0 6 2,-13 7 4-4,-6 15-1 3,-3-3-2 0,11-2-2-1,-5-2-8 0,6-2-2 1,-2 2 2 1,-3 2 9-3,3 1 0 2,-4 2 0-1,6 0 0 2,-7-3-1-4,7-3-1 3,-2-2-17 0,8-4-6 0,1-5 5-2,4-3 18 3,6 0 2-2,0 0 2 1,0 0-1-1,0 0-1 0,0 0 0 1,0 0 0 1,0 0 9-4,0 0 3 3,0 2 3 0,7 4 2 1,13 0-1-3,-4-1 5 2,0 0 9 0,2 7-6 0,8-1 4-2,-2 10 2 1,5-1-7 2,-1-3-3-1,-8 4-4-2,6-4 3 1,-11-3-2 1,4-2 0 1,-9-4-5-3,-7-3 0 2,1-1-7-1,-4-4-4 2,0 0-1-3,0 0-1 1,0 0 1 1,0 0-7 0,0 0 4-1,0 0-7 1,0-4 0 0,-13-26 9 0,-12-13-2-3,-11-5 3 4,10 1-5-1,-9 7 3-1,16 12-7-1,-4 15-4 4,19 6 6-3,-6 6-1 1,10 1 8-2,0-4 0 1,0 4 0 1,0-3 0 0,0 3 0-1,0-2-10 1,0-2-14-1,0 4-24 1,14-3-22-2,18 3-60 3,-22 0-72-2,5 0-153 2</inkml:trace>
    </iact:actionData>
  </iact:action>
  <iact:action type="add" startTime="17711">
    <iact:property name="dataType"/>
    <iact:actionData xml:id="d5">
      <inkml:trace xmlns:inkml="http://www.w3.org/2003/InkML" xml:id="stk5" contextRef="#ctx0" brushRef="#br1">10333 4751 439 0,'0'0'204'5,"0"0"-85"4,0 0-12-2,0 0-12 2,0 0-28-4,0 0 22 3,0 0 27 0,16 21-15 1,-9 19-20-3,-7 4-12 2,6 10-10-1,1-2-3 1,-4 2-14-1,0 3-11 0,-2-2-3 1,11 2-13 0,-12-10-1-2,1-6-6 4,-1-17 3-3,0-13 0 0,0-11-5-1,3 0-6 2,-3 0 0 0,13-35 0 1,-3-26 1-4,0-13 10 3,-2-1-11 0,3 4 11 0,-2 14-9-2,4 8 3 2,-3 7-2 0,10 10 3 1,-4 2-5-3,0 11 4 2,-1 4-3-1,-2 8 1 1,7 4 6-1,11 3 0 1,-1 0 5 0,6 0-4 0,1 0 1-2,-4 3-3 1,-3 4-4 2,-6 0 1-1,-10-2-4-2,-11-2 2 1,1-3-1 1,-4 2-2 1,0-2 1-3,0 0-3 1,0 0 1 2,0 0-2-2,0 0-7 0,0 0-3 1,-32 0 11 0,-11 0 2 0,-11-7 0-2,-5 0 0 2,2 7 0-1,12 0 0 3,5 0 1-5,8 26-1 2,7 4 5 1,6 10 0 1,3 6-1-3,12-1 2 1,4 4-2 3,0 5-2-3,0-2 2-1,0-3-4 1,0-4 2 1,0-3 2 1,13-11-3-3,-6-8 1 2,-4-12 2 0,-1-5-4 0,-2-6 0-2,8 0-4 2,-2 0 3-1,-6-3-1 2,2-28 2-3,-2-11 2 2,0-12-1 0,3-5 2 0,5-3-3-2,-8 5 2 2,5 3 1 0,2 9-3-1,3 13 1 0,-3 7 2 1,9 5 7-1,0 1 5 2,9-1 3-3,1 1-7 2,4-1 1 0,1 6-5 0,5 3 6-2,-3 4-7 1,-2 2 6 2,5 2-6-1,-16 3-2-2,4 0-3 2,-10 0-1-1,-7 0-1 2,2 0-22-4,-6 0-43 3,1 17-80 0,-4-6-98 1,0 4-171-3</inkml:trace>
    </iact:actionData>
  </iact:action>
  <iact:action type="add" startTime="19211">
    <iact:property name="dataType"/>
    <iact:actionData xml:id="d6">
      <inkml:trace xmlns:inkml="http://www.w3.org/2003/InkML" xml:id="stk6" contextRef="#ctx0" brushRef="#br1">12862 3773 623 0,'0'0'252'6,"0"0"-86"2,0 0-44 0,0 0-59-1,0 0-15-1,0 0 8 2,0 0-16 0,16 189-7 0,-15-153-4-2,7-1 5 3,0-13 1-1,-5-10-2 0,-3-5 2-2,0-4-10 2,0-3-12 0,5 0-9-1,-5 0-4-1,0 0-7 2,3-27 4 0,7-18 3 0,-4-9 3-2,7-5-1 3,-5 2 1-2,8 7 2 4,0 8 6-8,2 8-1 5,0 12 4 0,7-1 3 0,1 4-2-1,12-1-5 0,2 1-10 1,4 4 3 0,8 7 2-1,-4 3 0 1,1 5 10 1,-5 0 6-3,-17 0-4 1,2 13-13 1,-17-6 0-1,-3 3-2 2,-9-3-2-3,0-3-1 2,0-1-3-1,0-3-3 2,-21 0-7-3,-18 0 10 1,-12 0 4 1,-5 0 0 0,2-7 1-1,1 0-2 1,6 7 1 0,1 0-2 0,11 25 2-2,2 17 4 2,1 4 1 1,9 1-2-2,14 1-2-1,0-4 1 1,6 2 4 1,3-4-4 1,0 0 0-3,0-3-1 2,0-5-1 0,0-6 4 0,0-5-4-2,0-13 4 1,0-3 2 2,0-7-6-2,0 0-2 0,0 0-1 0,0-17 3 2,0-17 0-2,3-19 3 0,-3-9-1 0,0-11-1 2,0-9 1-2,0 3-2-1,0 3 0 3,0 6 1-2,0 14 1 2,9 4 0-3,0 3 1 2,7-1 0 0,-3-1 4 0,0 0-4-2,1 6 0 1,1 12 0 2,-11 13-1-2,0 8-1 0,-1 10 2 1,-3 2 4 0,0 0-2 0,0 0-4-2,0 0-1 1,0 0-3 2,0 0-4-2,0 0 4 0,0 0 3 1,0 7 1 0,0 25 7 0,0 13-2-2,-3 4-4 1,-4 3-1 1,3-2-1 1,-8 7 3-4,8 3-3 3,-6 2 0 1,4 5 1-2,1-5-1 0,-3-8 0 1,3 3 2 0,3-3-2-1,-3 2 0 0,-6-8 0 0,6-2 0 2,-2-18 0-1,-2-6-1-2,9-10 1 1,-4-10-1 1,4-2 0 0,0 0 1-1,0 0-6 2,0 0 2-2,0 0 3 1,0-19-3-3,0-15 4 3,0 2 1 0,0 2-1 0,0 0 0-1,0 0 1 0,0 2-1 1,0-6 0 1,0 1 1-3,0-5-1 2,4-3 1 0,15 0 1 0,-3-5-2-3,1 7 0 4,4-1 1-1,-2 15 0 0,2 0 4-3,0 8 0 4,5 3-3-1,-6 1 4 0,13 1-3-2,-5 3 2 1,1 1-5 1,1 5 3 0,-5 3-3-1,7 0 3 1,-5 0 1 0,7 7 4-1,2 23 5 0,-8 0-8 1,-8 2 0 0,0-5 0-1,-11-5 6-1,-9-7-4 4,0-8-2-4,0 0-5 3,0-1-4-4,0-1 0 4,0 1 1-1,0-3 3 0,0 2-4-3,-9-5-2 4,-14 0-3-1,-15 0 8-1,-5 0 1-1,-1-2-1 3,-5-18-1-2,5-7 0 2,4 0-1-3,8 5-1 1,-1 7-2 2,1 10 2-1,7 5 4-2,-2 15 2 2,-2 32 1 0,5 7 1 0,6 1 0-2,6-7-4 1,-1-5 3 1,9-7-3 1,1 0 0-2,-6 5 4-1,9-2-4 2,-1-1 0-1,1-4 0 0,-3-12 0 1,0-4 1 0,3-16-1 0,0-2-1-1,0 0-6 1,0-5 4 1,0-32-2-2,3-13 5-1,10-11 0 2,-2-10 1 0,1-6 0-1,-5-4 0 0,6-1-1 1,-8 13 0 0,-3 7 0 0,11 17 0-2,-5 11 1 1,0 9 0 2,1 5-1-1,3-1 0-3,-8 8 2 4,3-1-1-1,-4 0-1-1,3 10 0 0,-6 4 2 0,0 0-2 2,0 0-2-2,0 0 0-1,0 0-3 3,0 0-5-1,0 0-16-3,0 4-50 4,0 19-68-1,0-15-58-1,0 1-188 2</inkml:trace>
    </iact:actionData>
  </iact:action>
  <iact:action type="add" startTime="24055">
    <iact:property name="dataType"/>
    <iact:actionData xml:id="d7">
      <inkml:trace xmlns:inkml="http://www.w3.org/2003/InkML" xml:id="stk7" contextRef="#ctx0" brushRef="#br1">22142 4333 683 0,'23'-5'277'7,"-20"5"-137"0,-3 0-65 1,0 0-41 0,0 0 26 0,0 13 3-2,2 24-29 2,0 5-4-1,-2 9-7 1,0 4-5-2,0 7 10 2,0 3-2 0,0 3 9 0,0-1-4-2,0-5-8 2,0-2-8 0,0-13-5 0,0-12-8-1,0-16-2 0,0-14 1 1,0-5 0 0,0 0-2-2,0 0 1 2,0 0-1 0,0-9-3 0,0-23 3-2,0-8 1 2,0-11 1 0,0-8 1 0,0-6-1-2,0-8 1 2,0-9-1 0,0 3-1 0,0 2 2 1,0 0-2-3,0 12 1 3,0 7 0-1,0 13-1-2,0 22-1 2,0 12 1 1,-2 11 0-4,0 0 1 2,2 0 1 1,-3 0 0 0,0 28 5-1,-5 14 1 0,8 12 3 1,-2 2 5-1,2 9 0 2,-3 6 1-3,3 6 2 1,0 9-3 2,-3 0-2-1,-7-1 0-2,10-4 0 2,-3-7-2 0,-1 0 1 0,4-5 2 0,0-8-10-2,0-14 1 2,0-13-2 0,0-17 0-2,0-11 1 2,0-6-5 0,0 0 0 0,0 0-4-3,0 0 0 4,0 0 1-1,0 0-1 0,0-6 4-2,0-5 0 1,0 2 1 2,0 3-1-1,0 4 0-2,0-4 1 1,0 1-1 3,0-1 0-3,0 0-1-1,0-1 1 1,0-5 0 1,0-3 0 0,0-1 0-2,0-1-1 2,0-4 1 1,0 3-1-2,4-8 2 2,15-5 0-4,1-2 0 3,14-5-1 1,-11 1 1-3,13-1 0 1,-7 2-1 2,7 5 1-2,-1 10 1-1,-10-1 2 2,0 12 1 1,-5 1-1-1,-4 6 3-2,0 0-4 2,-9 3-1-1,-4-2-1 1,4 2 2-1,-4 0-2 1,-3 0-1 0,0 0 0 0,0 0-2-2,0 0 2 2,0 0-4 0,0 0 4 0,0 0-3-2,0 0-1 1,0 0-3 2,0 0-6-1,-16 0 13 0,-6 5 0-3,-4 9 2 4,-7 3-2-1,1 6 2-2,0 2-1 2,-4 0-1 0,8-3 1-1,-8 2-1 0,3-8-4 1,5 1 0 0,-4-6-3 0,12 2-3-2,8-6 0 2,-1-1 6-1,13-4 2 3,0-2 1-5,-3 0 0 2,1 0-3 2,-11 6 1-2,5 0-3 0,-5 7 6 0,6 2 0 1,-3-6 1 0,7 2-1-1,1-9 0 1,2-2-1 0,0 0-4-1,0 0-2 0,0 0-2 0,0 0-2 2,0 0 5-2,5 0 6-1,12 0 4 2,2 0-3 1,1 0-2-1,1-8 1-2,3-9 0 1,-3 0-1 2,2 1-3-2,-7-8 3 2,0 5-2-3,-8-4 2 2,4 6-2 0,-5 3 1-2,3 1-1 2,-7 1 2 0,0 1-7 0,-1 0-3-2,-2 3 0 2,8 2 3 0,-8 6 6 0,0 0 2 0,0 0 2-2,0 0 1 2,3 3 1 0,2 25-4-2,8 2 3 1,-3 1 11 2,7-1 10-2,3 2 3 0,1-3-8 0,11-2-1 1,-8 3-7 0,-1-5-2-1,-2-5-5 1,-8-3 1 1,-6-10-5-2,-7-4 1-1,0-3-1 2,0 0-5-1,0 0 0 1,0 0-3-2,0 0-2 3,-13-28 7-1,-19-6 1-1,-4-2 2 0,-8 5-3 0,7 2-1 1,-5 4-9 0,8 5 1-1,14 6 1 1,13 6 3 0,4 6 4 0,3 2 4-2,0 0 3 2,0 0 2 0,0 0 9 0,6 27-10-2,21 7 2 1,4-1 2 2,-5-2 5-2,-6-1-6 0,0-15-6 1,-7-5-1-1,-10-8-1 2,6-2-8-4,3 0-47 3,-5-6-109 0,-1-7-101 0,1-8-135 0</inkml:trace>
    </iact:actionData>
  </iact:action>
  <iact:action type="add" startTime="26104">
    <iact:property name="dataType"/>
    <iact:actionData xml:id="d8">
      <inkml:trace xmlns:inkml="http://www.w3.org/2003/InkML" xml:id="stk8" contextRef="#ctx0" brushRef="#br1">23793 3171 29 0,'0'0'547'5,"0"0"-307"2,0 0-75 1,0 0-46 0,0 0-41-1,0 0-47 1,0 0 13 1,19 237 11-3,-19-116-1 0,0 9-6 3,0 2-23-2,-13-14-4 1,-6-20-4-2,7-21-5 2,-4-20-4 0,3-11 0 0,9-20-4-2,1-17 1 2,3-5-1 0,0-4-4 0,0-4 0-2,0-31-1 3,0-18 0-2,3-9 1 1,10-9 0-2,-9-11 0 2,-4-19 0 1,0-10 1 0,0-11-1-3,0 7 0 2,0 19-1 0,0 26 1 1,0 22 1-4,0 18-1 2,0 13-1 1,0 11 1 2,0 6 0-6,0 0 1 3,0 0 2 1,0 0-1 3,0 6 14-7,0 33 7 4,0 17-9-1,0 14 1 2,0 16 3-2,0 17-2-1,0 14-2 4,0 2 5-3,0-9-6-1,-4-21 3 2,-2-20-7-1,-1-25-5 2,4-19-3-4,3-13-1 3,0-9 0 0,0-3 0 1,0 0-3-3,0-27-3 1,10-28 4 2,3-21-1-2,-8-20 2 0,6-16-1 1,-11-6 1 0,0 2-2-1,0 25 1 1,0 25-7-1,0 33-4 2,-3 19 1-3,-5 11 4 1,0 3 7 1,-2 0 1-1,0 22 2 1,-7 29 1-2,11 16 0 2,-4 20-2 0,3 12 3 0,4-1 3-2,1-6 1 3,-9-11 1-1,8-15-1 0,1-14-4-2,-1-8-1 2,-5-13 0 0,6-9 0 0,2-8 2-2,0 1-3 1,0-13 2 2,0 3-2-1,0-1 1-3,0-4 0 4,0 0 0-1,0 0 1-1,0 0-3 0,0 0 4 0,0 0-4 1,15-9 3 0,4-10-4-1,4-1 3 0,-3 0-1 1,13-2 2 0,-5 2 1-1,5-7-2 1,6-3 4 0,2-1-4 0,5-7 2-2,-4-3-1 1,2 5 3 2,-4 0-5-2,-8 7 3 0,-7 10-1 1,-9 8-2 0,-9 5 5-1,-7 6-6 0,0 0-1 1,0 0 0-1,0 0 0 2,0 0-3-4,-4 0 1 3,-19 31 2 1,-18 3 1-2,-2 6-1 0,-11 1-3 2,-1-4 3-2,10-7-4 1,1-3-3-2,7-7-8 1,8-5 3 2,3-3-2-2,14-7 6 0,3-5 1 1,2 3 2-1,7-3 1 1,0 0 0-2,0 0-1 2,0 0 2 0,0 0 2 1,0 0 2-4,0 0 0 3,0 0 0 1,0 0 2-2,26 0-2 0,9 0 1 1,0 0 2 0,-3 0-2-1,4 0 8 0,2 3 7 1,-15 14 1 0,13 5-1-1,-16 0-1 0,6 2-5 1,-11-2-2 0,1-11-1 0,-13-4 0-2,1-3 0 1,-4-4-7 2,0 0-1-1,0 0-3-2,0 0-3 1,0 0-3 2,-10-19 5-1,-23-20 2-2,-11-4-3 2,-7 2-1-1,8 7-8 2,15 6-2-3,2 11-3 1,16 7 11 2,10 8 6-2,0 2 2-1,0 0 2 3,0 0 3-2,0 0 2 1,0 2 1-2,0 30-6 3,20 1-1-2,1 1 1 1,6-8 0-1,7-6-2 0,-16-7 0 1,0-8-2 0,-8 2 0-1,3-4-35 0,-13-3-87 2,0 0-43-2,0 0-112 0,0 0-488 1</inkml:trace>
    </iact:actionData>
  </iact:action>
  <iact:action type="add" startTime="27994">
    <iact:property name="dataType"/>
    <iact:actionData xml:id="d9">
      <inkml:trace xmlns:inkml="http://www.w3.org/2003/InkML" xml:id="stk9" contextRef="#ctx0" brushRef="#br1">24458 4634 436 0,'0'0'356'4,"0"0"-171"5,0 0-87-1,0 0-48-1,0 0 17-1,0 0-20 2,0 0-5 1,-179-34-2-2,131 34-6-1,-9 0-4 2,-4 12 0 1,15 12-2-2,-5 6-1 0,8 0-5 1,4 4-4 0,5-6-4-1,10-1 0-1,16 0-2 3,-5-6 5-1,13 2 6 0,0-1-5-3,0 4-2 4,0-2-4-2,0 8 1 1,13 0-3 0,12 3 0-2,8 1 5 3,-2-2 1-2,5-3-1 0,0-2-4 1,2-7 1 0,-8-2-10 0,7-7 2-2,-14-1-2 2,0-7 1 0,-8 4 0-1,-8-4 2-1,1 1 2 2,-8 2 3 1,0 1-1-1,0 8-3-2,0-3-6 2,-29 0-1-1,-11-3 1 2,-1-2-2-4,-2-7 2 3,-1-2-3 1,8 0 2-2,0 0 1 0,16 0-3 0,-1 0 3 1,17 0 0 0,1 0 0-2,-1 0-1 2,4 0 0 2,0 0 2-3,0 0-1-2,0 0 2 4,20 0-2-2,12 0 2 1,17-8-2-2,-5 0 0 2,-5-4 1 0,-2 1 0 0,-10 3-1-1,-10 3 0 0,-10 1-1 2,-1 4 1-2,-6-4 0 0,0-3-4 1,0-8-3 0,-33-10 4 0,-21-2 3-3,-5-7 0 4,-5-3 0-1,7-2 0 0,12 2-1-3,6 4 1 4,16-1 0-1,6-3 0 0,12-5 0-3,5-5 0 4,0-5 1-2,0 8-2 2,0 5 1-4,2 6 0 3,21 8 1 0,0 8 0 0,13 4 1-2,2 8-1 2,-2 3 3 0,8 2-3 1,-4 0 1-3,1 0-2 2,2 0 2 0,1 0-1 0,-4 0 1-3,0 7 0 4,-10 6 0-1,-7-3 3-1,-2-3 0 0,-6 1 2 1,-10-3-2 0,-2-5 3-1,-3 2-7 0,0-2-1 0,0 0-2 2,0 0-1-2,0 3-1-1,-28 4 3 3,-12 0 0-1,-13-1 1-1,9 5-2-1,-9-5 1 2,10 4 1 1,2 0 0-2,5 0 1 0,8 4-1 1,2 3 1-1,0 4 0 1,9 5 1-2,4 9 0 2,-2 7-2 0,10 3 2 1,-3 0-1-4,5-2-1 3,3-9 0 1,0-4 1-1,0-5 0-3,0 2-1 4,11-6 4-1,9 2-4-1,6-1 3 0,4-5-3 1,-4 2 2 1,-5-3-1-2,-1-6 2-1,-3 1-1 2,-11-5-1 0,7-1 2 0,-8-2 1-2,-5 0 6 2,0 3-4 0,0 2 0 0,0 5-1-2,-11 4-5 1,-32 3-2 2,-16 0-1-2,-23-5 2 0,-5-6-1 1,3-9 1 0,5 0 0 0,21 0-1-2,19 0 2 4,21 0 0-2,11-7-2-1,7-4 2-3,0-3 0 5,0-1 0-2,23 5 2-1,5 3-1 3,9 7 0-1,7 0 0-1,-8 0 1 1,2 0-2-2,-12 0 1 2,-9 0-1 1,-1 0 2-1,-6 0-2-3,6 0 1 4,2 0 0-2,15 3-1 0,8-3 0 3,2 0 1-5,5 0-1 5,4-8 0-5,-6-11 7 2,-12 1-1 1,-7 5 3 0,-14 4-2 0,-2 4-5-2,-11 2-2 2,0 3-1 1,0 0 1-2,0 0-3 0,0-10 2 0,0 3-2 2,-15-10 3-2,-21 0-1 0,0 1 1 1,-5-5 0 0,2 2-2-1,8-2-4 0,4-14-13 1,8-7-18 0,9-4-38-2,0-4-53 1,10 36-69 1,0 11-118 1</inkml:trace>
    </iact:actionData>
  </iact:action>
  <iact:action type="add" startTime="30349">
    <iact:property name="dataType"/>
    <iact:actionData xml:id="d10">
      <inkml:trace xmlns:inkml="http://www.w3.org/2003/InkML" xml:id="stk10" contextRef="#ctx0" brushRef="#br1">30870 3712 761 0,'0'0'208'7,"0"0"-83"1,0 0-50-1,0 0-49 0,0 0-9 1,0 0 16 0,0 0-7-1,-132-3-8 1,90 3 3-1,0 3 10 2,1 9-9-3,0 1 1 1,1 4-1 1,7 0-3 1,5 0-2-4,-4 0-5 3,9 0 5 1,7-4 2-1,7 5 5-2,6-1 12 2,-2 2 1-1,5 1-8 2,0 2-6-3,0 1-1 1,0 1-5 2,17 3-2-4,12-5 1 4,-6 1-8 0,5-4-2-2,5-2-3-2,-5-4-1 4,3 2 5-1,-6-1-5 0,1-2 11 0,-10-1 1-2,-3-1-2 1,-11-6 2 2,-2 1-6-4,0 6-5 4,0 0-3-2,-13 6-4 1,-15 3 4 0,-13-6-2-1,-8-3-1 0,1-3 2 1,5-4-2 1,-1-1 1-4,11-3 1 4,10 0-1-1,10 0-2-3,10 0 3 4,3 0 1-2,0 0 0 2,0 0 1-1,0 0-1-2,0 0 1 1,23 0 0 1,10 0 0 1,9 0-1-4,-1 0 0 4,0 0 1-2,-5 0 1 3,-4-12-2-5,0 1 0 3,-8-6-1 0,-3-3 1 0,-5-4-4-3,-3-5 2 5,-13-4-1-3,0-4-2-1,0-3 1 2,-34-1 3 0,-2-2-1 0,8 0 2-3,-5 7 0 4,10 8 1-2,10 3-2 2,6 5 2-4,4 3-1 4,3 2 1-1,0-2-1 0,0 4 2-2,0-6-2 3,0-1 3-3,20-2-2 2,3-6-1-2,5-1 3 3,5-3-3-1,6 5 0 0,-3 7 2-1,5 6 0-1,-16 8 2 2,1 6-1 1,-9 0 1-4,-1 0 1 4,0 0-3-2,1 0 2 1,-9 0-2 0,8 0 3-1,-9 0-2 0,2 0 1 2,-5 0 0-2,-4 0-4 0,0 0 4 0,0 0-3 2,0 0-1-4,0 0-1 3,-4 0-1 0,-36 15 0 0,-16 13 1 1,-8 4 1-3,-3-5 0 2,7-1 0 0,0-5 1 1,9-1-1-5,2-3 0 5,9 3 0-2,9-3 0 2,-5 0 0-3,19-3 0 1,9-2 2 2,0-7-2-1,8-2 0-2,0 2 5 2,0 3 1-1,0 7-3 2,0 5-2-3,0 6 1 2,13-1 0 0,7-1-2-2,3-1 0 1,9-1 2 2,-4-2 2-1,5-1-2-3,-6-2 2 4,2-3 3-2,-14 0-4 2,-5-4 4-1,-3-3 3-2,-4 5-5 2,-3-4 1-1,0 6-3-1,0 2-3 3,0 1-1-1,-10-2 0 0,-15-3-1-2,-8-2-2 2,-6-7 2 0,3 1 2 0,-5-2-2-3,3-2 2 3,8 0-2 0,1 0 4 1,17 0-4 0,1 0 2-5,11 0-5 4,0 0 3 1,0 0 2-4,0 0 0 4,0 0 3-1,0 0-3 0,0 0 3 0,0 3-2-2,0-3 1 1,0 0 0 2,0 0 0-4,11 2-1 3,17-2-2 0,13 0 0 1,8 0 1-2,-1 0 0-1,5 0-1 2,-9 0 2 0,-14-7-1-2,-1 0 0 3,-11 2 1-2,-11 0-1 1,-1-5-1-2,-1 3 0 2,-5-4-4 0,0-6 1 1,0-3-2-2,-5-9 6 0,-26-2-1 1,-8-2 1 0,1-4 1-2,-1 0-1 2,2 1 1 0,9-1-1 0,5 4 0-1,5 5-1 0,4 4 1 1,12 0-1 0,2 7 1-3,0 9 0 4,0 3 0-2,0 2 0 1,0-6 0-1,0 0-1 1,0 2 1-1,0-5 2 1,34-2 0-1,1-1 3 1,18 2-4 0,10 4 2 1,8 6 2-5,-2 3 0 5,-4 0 1-1,-8 0 5-1,-14 0-6 0,-14 9 3 0,-21-3 2 2,-4-4-4-1,-4 1-3-3,0 2-3 3,0-1-2 0,0 1-3 3,0-2-5-8,0 0-10 6,-12-1-25-1,-11 6-38-1,-17 8-63 1,22-12-75-1,2 10 89 1</inkml:trace>
    </iact:actionData>
  </iact:action>
  <iact:action type="add" startTime="35566">
    <iact:property name="dataType"/>
    <iact:actionData xml:id="d11">
      <inkml:trace xmlns:inkml="http://www.w3.org/2003/InkML" xml:id="stk11" contextRef="#ctx0" brushRef="#br0">12504 10210 252 0,'0'0'178'8,"0"0"-76"-2,0 0 12 2,0 0 32 1,0 0-9-2,0 0-44-1,0 0-4 2,57-12-17 0,-20 12-19 0,7 0 8-1,15 0-1 0,21 0-14 2,14 0-13-2,11-7-1 0,18-6-1 0,10 2-13 1,8-3 8 1,4 0-6-3,-2 4 1 2,15-2 2 0,2 12 1-1,5 0 1-1,12 0 0 2,-3 0-4 1,-3 3-1-1,-2 11-9-2,-18-6-3 1,-10-6-3 2,-4-2-1-1,4 0 3-2,-3 0-6 4,-5 0 5-4,2 0 1 2,1 0 2-2,5 0-1 3,4 0-2-2,11 6-1 1,-12-6-3-2,12 0 2 2,-14 0-3 0,2 0 3 0,7-6-2-3,-12-4-1 4,-10-7-1-1,7-1-1 0,-8-6 1-2,9-3 2 2,13-3 1 0,-3-4-2-1,7 4 1 0,-6 5 0 0,4 10 1 2,-10 13 1-1,-11 2 2-2,-1 0-1 1,-23 7-5 2,-10 6 4-2,-17-5-3-1,-32-8-2 3,-12 0-3-1,-20 0-9 0,-16 0-41-2,-16 0-63 2,-65 5-66 0,-45 17 41-1,45-8-67 0,-8 16-262 0</inkml:trace>
    </iact:actionData>
  </iact:action>
  <iact:action type="add" startTime="36685">
    <iact:property name="dataType"/>
    <iact:actionData xml:id="d12">
      <inkml:trace xmlns:inkml="http://www.w3.org/2003/InkML" xml:id="stk12" contextRef="#ctx0" brushRef="#br0">10328 12624 69 0,'0'0'669'6,"0"0"-472"1,0 0-82 2,0 0-47-1,0 0-27-2,0 0 0 1,0 0 28 1,341-12 12 0,-244-2-6-2,15 3 0 2,25 5-2 0,20 3-3 0,20 3-22-2,32-3-12 2,20-5-14 0,5-2-5 2,1-2-8-6,-14 0-5 4,-17 12 6 1,-10 0 5-2,-7 0 5 0,4 15-7 1,-4 9-1 1,-2-1-6-2,-1-14-1-1,-6-7-1 2,-4-2-4 0,-7 0 5 0,-9 0-2-2,-15-2 1 2,-5-13-2-1,-18 4 7 2,-4-2-4-4,1 1 1 4,4-4 1-1,6 2-3 0,-2-6 0-2,5 0 1 2,-3 0 0-1,-10-2-3 1,-13 7 8-1,-7 8-4 0,-10 0 3 1,6 4 3 0,-12 3-2-1,2 0-4 1,-12 0-3 0,-20 0-1 0,-15 0-2-3,-13 0 0 4,-10 0-4-1,-10 0-11-1,-3 0-55-1,0-2-51 2,-19-31-66 0,-29-7 11 0,17 23-141-2,13 8-651 2</inkml:trace>
    </iact:actionData>
  </iact:action>
  <iact:action type="add" startTime="37972">
    <iact:property name="dataType"/>
    <iact:actionData xml:id="d13">
      <inkml:trace xmlns:inkml="http://www.w3.org/2003/InkML" xml:id="stk13" contextRef="#ctx0" brushRef="#br0">23839 12775 310 0,'0'0'323'4,"0"0"-99"4,0 0-78 0,0 0-35 0,0 0-31-1,0 0 8 1,496-17 5-1,-380 15-29 1,16 2-5-1,17-4-8 0,12-1 1 2,10-1-6-4,19-2-6 3,16-4-10 2,14 4-3-2,14 6-9 0,-2 2-1-1,1 0 3-1,8 0-5 2,-4 0-5 1,-12 0 4-2,-3-15-9-1,-15-6 0 2,-7-5-2-1,-6 9 3 1,-17 6 4 0,-12 11-1 0,-8 0 2 0,-14 0-5-1,7 0 2-1,2 0-5 3,5 8 5-3,-15-5-8 2,-3-3 6 0,-7 0-5 0,1 0 2 0,-8 0-1-3,-9 0 0 3,-12 6-4 0,-7-5 3 2,-10 3-3-5,-6-4 3 3,-11 0-2 0,-24 0 1 0,-10 0-1-3,-11 0-4 4,-12 0-9-1,-10-4-18-3,-3-1-18 3,0-8-41 0,-3-4-80 0,-58-6 15-2,21 12-64 1,-13 11-159 2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23:28.03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639">
    <iact:property name="dataType"/>
    <iact:actionData xml:id="d0">
      <inkml:trace xmlns:inkml="http://www.w3.org/2003/InkML" xml:id="stk0" contextRef="#ctx0" brushRef="#br0">4314 6688 552 0,'0'0'373'6,"0"0"-205"1,0 0-40 1,0 0-27 0,0 0-51-2,0 0-16 4,0 0 1-4,603-55-5 2,-474 40-3-2,-8 3 2 2,-8-1 5 0,-5 4-5 0,-16-3-6-2,-13 4 1 2,-22 0-8 0,-32 4-1 0,-17 4-4-2,-8 0-11 2,-29 0-5 0,-50 0 0 0,-43 0 5-2,-26 4 0 2,-13 2 2 1,-3 1 0-2,11 0 0-1,19-2-1 3,34 0-1-2,26-2-1 2,25 1-7-4,32-4 4 3,17 0-3 0,0 0 3 0,29 0 0-2,42 0 3 2,29-7 2 1,17 2 2-2,0 5-1-1,-12 0 0 2,-12 0-1 0,-33 0 3 0,-18 12 3-2,-24-2-1 2,-14 0 7 0,-4 3-8 0,-22 7-5-2,-50-1-6 3,-22-2 6-1,-16-5 0 0,2-9 1-2,11-1 3 2,20-2-4 1,31 0 0-3,26 0-3 2,20 0 2 0,0 0 2-1,27 0 4 1,49-19 13-2,28-4-10 2,16 7-1 0,-5 3-3-1,-12 11 3 0,-19 2 9 1,-23 0 0 1,-21 0-4-2,-19 0-10-1,-13 0-2 3,-8 0-5-2,0 0-41 1,-49 0-87-2,20-6-17 1,-13 1-134 1</inkml:trace>
    </iact:actionData>
  </iact:action>
  <iact:action type="add" startTime="5380">
    <iact:property name="dataType"/>
    <iact:actionData xml:id="d1">
      <inkml:trace xmlns:inkml="http://www.w3.org/2003/InkML" xml:id="stk1" contextRef="#ctx0" brushRef="#br0">3391 4027 474 0,'0'0'257'4,"0"0"-102"4,0 0-50 1,0 0-23-2,0 0-20-1,0 0 0 3,0 0-9-2,0 15-10 1,-7-15 2-2,-9-7 18 3,-2-13-14-2,-1-5-10 1,-1-3 1-2,3-10-3 3,-2-3-3-2,3-9 1 2,4-10 5-4,5-4-6 3,1-6-8 0,6-6-5 2,0 0-7-5,0 4-1 3,6 6-3 0,17 7 0 0,-2 5-4-3,6 10 1 4,-4 5-5-1,6 5-1 0,-4 8-2-2,-5 5-2 2,6 4-22 1,-8 10-43-4,2 7-48 3,-4 0-50 0,-16 0-50 0,3 0-247 0</inkml:trace>
    </iact:actionData>
  </iact:action>
  <iact:action type="add" startTime="5912">
    <iact:property name="dataType"/>
    <iact:actionData xml:id="d2">
      <inkml:trace xmlns:inkml="http://www.w3.org/2003/InkML" xml:id="stk2" contextRef="#ctx0" brushRef="#br0">3897 3055 642 0,'0'0'248'7,"0"0"-114"-2,0 0-17 4,0 0-35-1,0 0-35 0,0 0 0-2,19 187 2 1,-19-108-17 1,0 15-9 1,0 0-6-3,0 5-2 2,0-4-7-1,0-13-1 1,0-14-7-2,0-17 1 2,0-21-1 0,0-19-11 1,0-8-18-4,0-3-42 3,10 0-66 0,-3-29 9-1,2 4-29 0,-8 6-166 2</inkml:trace>
    </iact:actionData>
  </iact:action>
  <iact:action type="add" startTime="6281">
    <iact:property name="dataType"/>
    <iact:actionData xml:id="d3">
      <inkml:trace xmlns:inkml="http://www.w3.org/2003/InkML" xml:id="stk3" contextRef="#ctx0" brushRef="#br0">4436 3931 565 0,'0'0'267'4,"0"0"-140"4,0 0-63-1,0 0-4 1,0 0-9-2,0 0-16 3,-86 298-6-2,60-245-18 1,9-2-7-2,1-16-4 2,3-5-17 1,3-19-49-2,10-11-56-1,0 0-168 3</inkml:trace>
    </iact:actionData>
  </iact:action>
  <iact:action type="add" startTime="6601">
    <iact:property name="dataType"/>
    <iact:actionData xml:id="d4">
      <inkml:trace xmlns:inkml="http://www.w3.org/2003/InkML" xml:id="stk4" contextRef="#ctx0" brushRef="#br0">4958 3181 322 0,'0'0'120'7,"0"0"-44"-1,0 0 29 3,0 0-10-2,0 0-8 1,0 0-9-1,-113-37-16 0,78 37-3 1,2 22-2 0,9 18 1-2,3 13-1 3,5 15-18-1,-3 8-18-3,10 8-12 3,-2-5-3 0,6-6-5 1,5 0 2-1,0-7 9 0,5-2 17-1,34-6-10 1,4-10 4 0,4-11-10-1,-8-12 0 0,-7-11 1 2,1-14-10-2,-5 0 0-2,8-29-3 5,3-32 3-2,-1-20-2-1,-11-12 1 0,-7-5-1 1,1-1 0-1,-14 9 3 2,-7 8-3-4,0 7-2 4,0 7-2-2,-19 6-1-1,-19 6-32 2,-1 15-97 0,23 41-49 0,0 0-124 0</inkml:trace>
    </iact:actionData>
  </iact:action>
  <iact:action type="add" startTime="7187">
    <iact:property name="dataType"/>
    <iact:actionData xml:id="d5">
      <inkml:trace xmlns:inkml="http://www.w3.org/2003/InkML" xml:id="stk5" contextRef="#ctx0" brushRef="#br0">5448 4097 96 0,'0'0'622'6,"0"0"-439"1,0 0-84-1,0 0-36 2,0 0-31 0,0 0-10 0,93-630-9 0,-114 507-5-1,-19-1-6 0,-11 14-2 1,-19 12 0-1,-1 16-15 0,38 74-101 2,3 8-266-1</inkml:trace>
    </iact:actionData>
  </iact:action>
  <iact:action type="add" startTime="8686">
    <iact:property name="dataType"/>
    <iact:actionData xml:id="d6">
      <inkml:trace xmlns:inkml="http://www.w3.org/2003/InkML" xml:id="stk6" contextRef="#ctx0" brushRef="#br0">821 2995 587 0,'0'0'260'6,"0"0"-146"2,0 0-47-1,0 0-33 0,0 0-2 1,0 0 12 0,0 0-3 0,-31 0-7-2,1 17-14 3,2 3-4-2,-8 8-3 0,4 2-2 0,12 4-1 1,-2 6 4 0,6-3 6-2,13-7 0 2,-1 2 1 0,4-8-8 0,0-1-1-2,0 0-3 2,25-3 2 0,1-4-8 1,0-4-3-4,1-10-6 3,-2-2-18 0,4 0-19 0,-1 0-43-1,-20-17-48 1,0 6-139 0</inkml:trace>
    </iact:actionData>
  </iact:action>
  <iact:action type="add" startTime="9076">
    <iact:property name="dataType"/>
    <iact:actionData xml:id="d7">
      <inkml:trace xmlns:inkml="http://www.w3.org/2003/InkML" xml:id="stk7" contextRef="#ctx0" brushRef="#br0">1179 2954 481 0,'0'0'378'9,"0"0"-276"-2,0 0-33 0,0 0-31-1,0 0-25 1,0 0 7 1,-161 151 13-2,144-126-6 3,4 3 15-2,10 0 5 2,3 1-4-3,0 2-8 2,13-9-18-1,20-3-12 1,2-9-5-2,-3-8 0 2,1-2 0 1,-5 0 4-1,-2-14 0 0,-2-15 0-2,-6-4 0 2,-4-4-4 0,-9-5-1-3,-5-2-1 5,0 1-2-4,0 7-32 3,0 1-44-4,0 27-78 4,-8 3-212-1</inkml:trace>
    </iact:actionData>
  </iact:action>
  <iact:action type="add" startTime="9459">
    <iact:property name="dataType"/>
    <iact:actionData xml:id="d8">
      <inkml:trace xmlns:inkml="http://www.w3.org/2003/InkML" xml:id="stk8" contextRef="#ctx0" brushRef="#br0">1386 3256 633 0,'0'0'206'8,"0"0"-77"-3,0 0-53 3,0 0-16-1,0 0-9 0,0 0 2 1,57-176-19 0,-44 144-23-2,-2 5 1 2,10 5-2 1,0 1-4-2,-3 10 0-1,5 5 0 2,-6 6-1 0,4 0-4 0,-5 6-1-2,4 28 0 3,-4 5-3-2,1 1 3 1,-10-3-1-1,-4-10 2 1,6-5-2 0,-9-10-5-1,0-9-35-1,0-3-37 2,0 0-96 1,0-6-221-2</inkml:trace>
    </iact:actionData>
  </iact:action>
  <iact:action type="add" startTime="9806">
    <iact:property name="dataType"/>
    <iact:actionData xml:id="d9">
      <inkml:trace xmlns:inkml="http://www.w3.org/2003/InkML" xml:id="stk9" contextRef="#ctx0" brushRef="#br0">1762 2383 346 0,'0'0'235'6,"0"0"-97"0,0 0-47 1,0 0-23 2,0 0-13-2,0 0 14-2,29 117-1 4,-19-58-7-1,6 11-7-1,-8 6-5-1,1 3-12 3,1 3-13-1,-5-6-11 0,8-6-12-2,-6-14-1 2,-7-7-5 0,9-13-19 0,-2-8-27-2,2-11-13 1,-1-14-40 2,-5-3-43-2,0 0-226 0</inkml:trace>
    </iact:actionData>
  </iact:action>
  <iact:action type="add" startTime="10088">
    <iact:property name="dataType"/>
    <iact:actionData xml:id="d10">
      <inkml:trace xmlns:inkml="http://www.w3.org/2003/InkML" xml:id="stk10" contextRef="#ctx0" brushRef="#br0">2041 2855 589 0,'0'0'212'8,"0"0"-72"-1,0 0-20 1,0 0-35-2,0 0-23 1,0 0-13 2,-274 47-34-1,235-39-13-3,18-1-2 3,7-7-4 0,9 0-44 1,5 0-66-4,0 0-119 4,3-7-36-1,14 2-279 0</inkml:trace>
    </iact:actionData>
  </iact:action>
  <iact:action type="add" startTime="10376">
    <iact:property name="dataType"/>
    <iact:actionData xml:id="d11">
      <inkml:trace xmlns:inkml="http://www.w3.org/2003/InkML" xml:id="stk11" contextRef="#ctx0" brushRef="#br0">2370 3147 287 0,'0'0'449'7,"0"0"-276"-2,0 0-73 2,0 0-23 1,0 0-13 0,0 0-8-3,47-135 2 4,-47 96-3-1,0 0-1 1,0 2-10-5,0 6-11 4,0 6-4 0,0 3-11 1,0 1-11-3,0 7-7 1,7 4 0 1,6-2-2 0,6 4-17-2,6 5-40 3,5 3-46-2,9 0-2 1,-1 0-26-2,-25 0-137 2</inkml:trace>
    </iact:actionData>
  </iact:action>
  <iact:action type="add" startTime="10680">
    <iact:property name="dataType"/>
    <iact:actionData xml:id="d12">
      <inkml:trace xmlns:inkml="http://www.w3.org/2003/InkML" xml:id="stk12" contextRef="#ctx0" brushRef="#br0">2828 2791 113 0,'0'0'502'6,"0"0"-324"2,0 0-92 0,0 0-19 0,0 0-24-2,0 0 12 2,-100 101-5 1,77-73-6-2,9 3-17-1,4-4-2 2,10-1 10 0,0-4-3 0,0-8-7-2,0-6-25 2,11-8 0 0,18 0-15 0,2 0 15-2,6-13-1 3,-5-16 2-2,-7-4-2 1,-6-1 2-2,-6 4 0 2,-6 1 0 0,-7 7-2 0,0 2-1-2,0 5 1 2,0 2-5 0,0 1 1 0,0 10 3-2,0 2-3 2,-3 0 1 0,-1 0-4 0,4 0 8-2,-6 23 20 2,6 13 1 0,0 9-12 0,0-1-6-2,0 7-3 3,0-8-19-2,0-1-22 1,0-8-47-2,0-29-68 2,0-2-375 0</inkml:trace>
    </iact:actionData>
  </iact:action>
  <iact:action type="add" startTime="11250">
    <iact:property name="dataType"/>
    <iact:actionData xml:id="d13">
      <inkml:trace xmlns:inkml="http://www.w3.org/2003/InkML" xml:id="stk13" contextRef="#ctx0" brushRef="#br0">1894 3487 152 0,'0'0'590'6,"0"0"-417"3,0 0-86-2,0 0-16 1,0 0-36-2,0 0 1 2,-9 338 2 0,6-284-2 0,3-14-17-2,0-11 0 2,0-6 5 0,0-13 2 0,0 2 1-2,16-7-14 2,20-2-7 0,12 1-1 0,8-4 20-2,11 0-6 2,14 0 5 1,9 0-5-2,0-17-4-1,-4 0-3 3,-11 2 2-2,-11 4-2 1,-14 2-4-2,-10 1 0 2,-9 4-3 0,-12-1-2 0,2 3-3-2,-11-1 2 2,-7 0-2 0,1 3-3 0,-4 0 2-2,0 0-4 2,0-5-5 0,0-12-6 0,-22-9 9-2,-20-10 7 2,2 0-1 0,-4 6 0 0,6 6-10-2,7 11-3 3,10 10 4-2,13-1 2 1,8 4 2-2,0 0 6 2,0 0 5 0,0 0 4 0,0 0 5-2,0 12 3 2,8 13-11 0,24 9 8 0,-4-4 9-2,2 1-5 2,1 0 1 0,5 0-5 0,-12 1 4-2,1-4 1 2,-10-6 7 0,-5-3-6 0,-7-2-8-2,-3 0-11 3,0 4-1-2,0 1-1 1,-13 3-4-2,-8-5-16 2,-2-3-37 0,0-3-32 0,-2 2-45-2,14-16-85 2,6 6-512 0</inkml:trace>
    </iact:actionData>
  </iact:action>
  <iact:action type="add" startTime="12451">
    <iact:property name="dataType"/>
    <iact:actionData xml:id="d14">
      <inkml:trace xmlns:inkml="http://www.w3.org/2003/InkML" xml:id="stk14" contextRef="#ctx0" brushRef="#br0">6664 2703 528 0,'0'0'257'6,"0"0"-121"2,0 0-52 0,0 0-52 0,0 0-28-3,0 0 20 4,0 0 15-1,-15 14-4 0,-14 6-7-2,2 8-1 1,-5 3 6 1,4 5-3 0,-2 7 2-2,11 2-2 3,8-4-2-2,0-3-7 0,6-8-4 0,5-4-3 1,0-8 2 0,0 2 0 0,27 1-5-2,12-8-9 3,11-6-2-2,-5-7-1 1,-2 0-1-2,-2 0-5 3,-5-4-32-1,-9-9-52 1,-8-2-36-4,-19 9-39 3,0-1-169 0</inkml:trace>
    </iact:actionData>
  </iact:action>
  <iact:action type="add" startTime="12833">
    <iact:property name="dataType"/>
    <iact:actionData xml:id="d15">
      <inkml:trace xmlns:inkml="http://www.w3.org/2003/InkML" xml:id="stk15" contextRef="#ctx0" brushRef="#br0">7260 2683 48 0,'0'0'468'8,"0"0"-351"-3,0 0-44 3,0 0-9 0,0 0-20 1,0 0 24-3,-157 59 9 1,119-30-8 1,15-2 7 1,6 4-7-4,7 6-18 4,7-3-15-2,3 0-5 1,0-1-8-2,0-9 0 2,26-3-17 0,7-4-2-1,15-6 2 1,4-3-1 0,0-8 1-1,-2 0-5 3,-17 0 3-6,-16-22-3 5,-1-14 1-2,-8-10-2 0,-8-1 0 1,0-9-3-1,0 7-2 2,-8 14-31-1,-12 12-68-2,7 23-50 2,7 0-160 0</inkml:trace>
    </iact:actionData>
  </iact:action>
  <iact:action type="add" startTime="13351">
    <iact:property name="dataType"/>
    <iact:actionData xml:id="d16">
      <inkml:trace xmlns:inkml="http://www.w3.org/2003/InkML" xml:id="stk16" contextRef="#ctx0" brushRef="#br0">6580 3408 351 0,'0'0'310'6,"0"0"-124"2,0 0-87-1,0 0-37 3,0 0 2-6,0 0 2 4,24 309-7 0,-24-238 4 0,0-10-9-2,0-10-17 2,0-8-14 0,0-10-4-2,0-4-6 2,0-12-9 0,9-10 2 0,-9-3-4 0,0-4-2-1,3 0-7 0,-3 0 0 1,0 0 5-2,-3 0 2 2,-46 0 4 1,-6-4-3-2,-18-1 2 2,-8 3-3-4,-1 2 3 5,0 0-3-3,3 0 3 1,9 0-3-2,9 0 0 2,18 0 1 0,6 0-1 0,17 0-1-2,10 0-3 2,10 0-10-1,0-15-12 2,0 3 16-4,0 5 10 4,0 0 3 0,0 4-3-2,0 1 0-1,0-3 5 2,7-1-5 0,12-3 5 1,1 4-4-4,4-3 3 3,-4 1-1 0,0 5 0 0,-4-1-1-2,-3 3 7 2,-8 0-2 0,2 0 1 1,-1 0-1-4,-4 10-4 3,-2 9 3-1,0 2-4 0,0 5-1 0,-13 0 1 1,-23-2-3 1,6-1 2-3,-6 3-1 2,2-1 1 1,14 0 0-2,10-3 1 2,0-4 1-4,10-10 11 3,0-3 24 0,0 1 16 0,29-3-17-2,11 1-17 1,8 9 4 2,-5-5 0-2,10 3 0 0,-13-3-12 1,-12-1-8 0,1-5-4-1,-22 1-3-1,-3 0-10 2,-4-1-41 0,0 5-85 1,-10-7-95-3,-7 1-276 2</inkml:trace>
    </iact:actionData>
  </iact:action>
  <iact:action type="add" startTime="15099">
    <iact:property name="dataType"/>
    <iact:actionData xml:id="d17">
      <inkml:trace xmlns:inkml="http://www.w3.org/2003/InkML" xml:id="stk17" contextRef="#ctx0" brushRef="#br0">14987 6853 465 0,'0'0'249'7,"0"0"-80"2,0 0-47-1,0 0-38-2,0 0-4 1,0 0-18 1,0 0-14-1,486 66 1 1,-350-61-16 0,6-2-4-1,2 2-3 0,-7 2 0 1,-16 3 2 0,-29 0 0-1,-28 2 10-1,-36 0-18 3,-12-9-7-1,-16 0-13-1,-8-3-3 1,-53 0-16-2,-36 0 19 2,-39 0 2 0,-23-6-1 2,-20-8-1-6,0 1 0 5,3 1 3-1,18 0-3-2,22 7 1 1,32 0-1 2,27 2-12-1,33-1-10 0,27 3 9-2,17 1 10 3,14-4 1-2,53 4 0-1,21 0 1 2,28 0 1 0,25 0 1-1,-3 0 2 2,-11 0-1-3,-6 5 6 2,-24 4 4-1,-35-2 2 0,-20-6 2 0,-14 2-4 2,-24 1 9-2,-4 3-12 0,-13 6-9 1,-48 8 1-1,-29 5-1 2,-30-2 2-2,-8-7-1 0,14-5-1 1,2-12-2-1,28 0-23 0,10 0-75 1,71 0-96 0,3-12-166 0</inkml:trace>
    </iact:actionData>
  </iact:action>
  <iact:action type="add" startTime="16090">
    <iact:property name="dataType"/>
    <iact:actionData xml:id="d18">
      <inkml:trace xmlns:inkml="http://www.w3.org/2003/InkML" xml:id="stk18" contextRef="#ctx0" brushRef="#br0">12497 4575 125 0,'0'0'112'8,"0"0"-65"-2,0 0-3 1,0 0-14 1,0 0 3-1,0 0 48 2,-719 318-11-3,639-236-23 2,-1 12-3-1,17 7 3 1,-3 2-13-2,11-1 1 2,7 6-8 1,14-2 12-2,6 1 18 0,12 6-19 1,17-12-12 1,0-5 0-1,40-10 2-1,37-4 0 0,23-10-10 2,29-11-2-1,6-16 2 0,18-21 0-2,4-21 15 1,-5-3-13 1,-1-27-17-2,-24-25-3 2,-13-12 0 0,-25-10 3 1,-2-7 1-3,-19-14 2 2,-12-18-5-1,-16-16 0 3,-15-12 0-6,-14-5-2 4,-11 9 0-1,0 4 1 2,-31 15-1-2,-17 11-2 0,-22 12-1 2,-1 10-1-2,-9 18-1 0,-10 11 0 0,2 9 2 1,-5 10 4 0,-7 5 0 0,3 7 0-2,3 14-1 3,4 11 1-2,9 0-1-1,-2 45 1 2,6 12 0 1,-4 13 3-1,-1 2-2-2,5 13 2 1,12 14-2 1,5 18 1 1,12 10 7-2,12 11 10 0,3 5 4 2,12 6-2-3,6-3-1 2,15-3 0-1,0-15 7 0,5-19-4 1,46-25 11-2,26-22-2 2,23-18-7 1,25-10 0-1,38-9-2-2,32-8-12 4,9-12-2-5,16-5-3 3,-20-22-2 0,-17-42 3-2,-26-29 1 3,-34-27-2-1,-46-26-6-1,-41-16-5 1,-36-8 1-2,-32-5-39 2,-32 120-110-2,6 10-110 3</inkml:trace>
    </iact:actionData>
  </iact:action>
  <iact:action type="add" startTime="18257">
    <iact:property name="dataType"/>
    <iact:actionData xml:id="d19">
      <inkml:trace xmlns:inkml="http://www.w3.org/2003/InkML" xml:id="stk19" contextRef="#ctx0" brushRef="#br0">3688 8923 119 0,'0'0'337'7,"0"0"-107"2,0 0-50-1,0 0-38-2,0 0-31 1,0 0-21 2,0 0-9-1,20 13-26-2,-20-13-13 2,0 0-7-1,0 0-13 1,0 0-5-1,0 0-9 0,0 0-1 2,-4-3 0-2,-19-19 6 0,-2-6-5 0,3-1 4 2,-4-1 2-2,6-7 2-1,4-5 7 2,-1-4-2 1,7 5 3-1,-1 0-4-1,6 6-3 1,0 1-8 0,2 4-4 0,3-7-1-3,0 3 1 4,0-3 5-1,0-5 6-1,0-3 3 1,13 0-7 0,5-3-2 0,2 3-3-1,-1 5-6-1,3 3 1 2,-4 3-1 1,0 2-1-2,-2 7-1-1,0 3 0 0,-5 9-3 3,1-3-14-1,-11 8-32-2,7 0-44 1,0-1-42 2,-3 9-56-1,1 0-114-3</inkml:trace>
    </iact:actionData>
  </iact:action>
  <iact:action type="add" startTime="18783">
    <iact:property name="dataType"/>
    <iact:actionData xml:id="d20">
      <inkml:trace xmlns:inkml="http://www.w3.org/2003/InkML" xml:id="stk20" contextRef="#ctx0" brushRef="#br0">4174 8003 611 0,'0'0'165'7,"0"0"-68"0,0 0 6 0,0 0-29 1,0 0-17 1,0 0-3-4,-100 81-17 3,69-46 1 1,2 1 1-2,2 1 2-1,-4 8-1 2,12 0-11 0,-2 2-3 1,10 4-4-3,3 3-5 1,8-7-6 2,0-2 1-2,0-6-7 0,36-7 4 0,5-8 2 1,-1-11-2 1,2-6-6-3,-4-7 0 1,-5 0-1 2,3-7-1-2,-2-25 0 1,-7-13-1-2,-1-11 0 3,-10-15 2-1,-7-13-1-3,-6-3-1 3,-3 1 1 0,0 15-1 4,0 17 0-8,0 23 0 4,0 17-3 0,0 12-13 0,0 2-47-2,0 0-68 1,-7 0-84 1,4 16-278 0</inkml:trace>
    </iact:actionData>
  </iact:action>
  <iact:action type="add" startTime="19338">
    <iact:property name="dataType"/>
    <iact:actionData xml:id="d21">
      <inkml:trace xmlns:inkml="http://www.w3.org/2003/InkML" xml:id="stk21" contextRef="#ctx0" brushRef="#br0">4559 8655 376 0,'0'0'359'6,"0"0"-175"3,0 0-113-2,0 0-4 0,0 0-13 0,0 0-9 2,-66 204-11-1,38-180-17-2,-1-1-10 2,9-9-7 0,-1-4-1 0,14-4-5-3,3-6-24 4,4 0-39-1,0 0-79-1,0 0-242-1</inkml:trace>
    </iact:actionData>
  </iact:action>
  <iact:action type="add" startTime="19724">
    <iact:property name="dataType"/>
    <iact:actionData xml:id="d22">
      <inkml:trace xmlns:inkml="http://www.w3.org/2003/InkML" xml:id="stk22" contextRef="#ctx0" brushRef="#br0">5007 8091 451 0,'0'0'321'3,"0"0"-156"4,0 0-88 2,0 0-37-1,0 0 7-2,0 0 0 2,10 160 13 0,-10-98 18 0,9-2-20-3,-5 1-16 3,1-14-21 1,-5-2-10-1,0-8-11-1,0-11 0-1,0-7-7 2,0-10-29 1,0-5-51-2,0-4-28 0,5 0-58 1,-5-4-98 0,11-9-327-2</inkml:trace>
    </iact:actionData>
  </iact:action>
  <iact:action type="add" startTime="20052">
    <iact:property name="dataType"/>
    <iact:actionData xml:id="d23">
      <inkml:trace xmlns:inkml="http://www.w3.org/2003/InkML" xml:id="stk23" contextRef="#ctx0" brushRef="#br0">5393 8812 684 0,'0'0'228'6,"0"0"-103"1,0 0-55 1,0 0-31 0,0 0-9-2,0 0 12 1,169-232-3 2,-156 175 9-2,-8-2-2-1,-5-8-6 2,0-4-16 1,0-11-13-1,-31-2-5-2,-5 3-5 2,-9 3-1 0,-1 12-2 0,4 13 2-2,1 9-1 1,18 9-2 2,-2 5-6 0,5 7-16-2,8 6-26 0,-8 6-60 1,20 11-61-1,0 0-225-1</inkml:trace>
    </iact:actionData>
  </iact:action>
  <iact:action type="add" startTime="20927">
    <iact:property name="dataType"/>
    <iact:actionData xml:id="d24">
      <inkml:trace xmlns:inkml="http://www.w3.org/2003/InkML" xml:id="stk24" contextRef="#ctx0" brushRef="#br0">905 7770 305 0,'0'0'447'8,"0"0"-309"0,0 0-77 0,0 0 1-2,0 0-1 1,0 0 12 2,0 0-14-4,-88 37-1 4,67-10 6-2,2 8-8 1,5-2-9 0,-2 4-17-2,4 2-8 3,1 0-10-2,6-2-8 1,2-7 0-1,3-6-4 0,0-8 1 3,0-2-1-4,19-3-5 0,10-7-5 4,12-4 2-3,-5 0 3 1,-1 0-13-3,-10 0-22 3,2-12-45 1,-1-1-58-1,-20 6-67-3,3-1-390 3</inkml:trace>
    </iact:actionData>
  </iact:action>
  <iact:action type="add" startTime="21277">
    <iact:property name="dataType"/>
    <iact:actionData xml:id="d25">
      <inkml:trace xmlns:inkml="http://www.w3.org/2003/InkML" xml:id="stk25" contextRef="#ctx0" brushRef="#br0">1309 7753 335 0,'0'0'369'5,"0"0"-221"3,0 0-36-4,0 0-30 5,0 0-40-1,0 0 1-3,-168 107 12 4,132-79-4-1,17 3-2 0,10 2-5-2,9 5-6 2,0-5-1 0,0-2-16-2,38-9-5 2,6-7-5-1,-1-10-6 2,1-5-1-2,-7 0-3-1,-8-22 0 2,-3-15 0 1,-10 1-1-1,-11 0 0-3,-1-1-1 4,-4 3-1-1,0 4-4-1,0 6-40 0,0 4-79 0,-7 17-73 2,5 3-184-3</inkml:trace>
    </iact:actionData>
  </iact:action>
  <iact:action type="add" startTime="21618">
    <iact:property name="dataType"/>
    <iact:actionData xml:id="d26">
      <inkml:trace xmlns:inkml="http://www.w3.org/2003/InkML" xml:id="stk26" contextRef="#ctx0" brushRef="#br0">1547 8059 417 0,'0'0'341'6,"0"0"-168"2,0 0-68 0,0 0-10-1,0 0-32 0,0 0 3 2,0 0-13-3,100-272-19 2,-87 261-17-1,5 11-2 1,0 0-7 0,6 0 6-1,3 31-6 0,-7 9-5 1,6 7-3 1,-11 0-4-3,2-5 3 1,-8-8-11 1,-6-14-48 0,1-9-52-2,-4-11-34 2,0 0-118 0</inkml:trace>
    </iact:actionData>
  </iact:action>
  <iact:action type="add" startTime="21927">
    <iact:property name="dataType"/>
    <iact:actionData xml:id="d27">
      <inkml:trace xmlns:inkml="http://www.w3.org/2003/InkML" xml:id="stk27" contextRef="#ctx0" brushRef="#br0">2034 7248 484 0,'0'0'242'7,"0"0"-112"0,0 0-46-1,0 0-36 2,0 0 9 1,0 0 1-2,25 274-20-1,-12-211 5 1,0 1-4 2,0 1-10 0,-2-6-14-3,-5-5-14 2,2-7-1 0,-6-13-5 1,1-13-32-5,-1-15-45 3,6-6-66 1,-8 0-293 0</inkml:trace>
    </iact:actionData>
  </iact:action>
  <iact:action type="add" startTime="22166">
    <iact:property name="dataType"/>
    <iact:actionData xml:id="d28">
      <inkml:trace xmlns:inkml="http://www.w3.org/2003/InkML" xml:id="stk28" contextRef="#ctx0" brushRef="#br0">2340 7521 150 0,'0'0'527'6,"0"0"-373"3,0 0 13-4,0 0-48 3,0 0-57 0,0 0-23-2,-251 77-27 2,211-62-11 0,14-8-1 0,4 0-22-1,9-7-53 1,13 0-70-1,0 0-130 1,0 0-289 0</inkml:trace>
    </iact:actionData>
  </iact:action>
  <iact:action type="add" startTime="22459">
    <iact:property name="dataType"/>
    <iact:actionData xml:id="d29">
      <inkml:trace xmlns:inkml="http://www.w3.org/2003/InkML" xml:id="stk29" contextRef="#ctx0" brushRef="#br0">2572 7946 283 0,'0'0'430'7,"0"0"-292"0,0 0-59 1,0 0-13-2,0 0 5 1,0 0 3 2,9-193-17-2,-9 165-6 0,0-3-3 1,0 6-16 0,0-4-17-1,0 8-12 0,10 0-3 0,7 1-5 3,3 12-49-6,4 1-67 5,5 7-24-2,-12 0-163 1,-7 0-368-1</inkml:trace>
    </iact:actionData>
  </iact:action>
  <iact:action type="add" startTime="22693">
    <iact:property name="dataType"/>
    <iact:actionData xml:id="d30">
      <inkml:trace xmlns:inkml="http://www.w3.org/2003/InkML" xml:id="stk30" contextRef="#ctx0" brushRef="#br0">2913 7602 379 0,'0'0'295'5,"0"0"-147"1,0 0-53 3,0 0-36-1,0 0 24-3,0 0-12 3,-60 56-10 0,35-37-7 1,1 6 0-3,5 4-16 1,6 1-15 2,3 4 1-3,10 0-11 1,0-8-5 1,0-10-7 0,0-5-1 0,23-11-13-1,10 0 7 0,2 0-4 2,4-25 6-3,-10-12 4 2,-4-1-1 0,-12-8 1 1,-6 4-4-2,-7-3 0-2,0 15 0 4,0 7 2-1,0 12 2-3,0 9-1 4,0 2 0-2,0 0 1 1,0 0 0-1,0 0 1 0,0 24 11 1,0 16 11 0,0 5-15 0,0 2-5-2,0 1-3 2,0-6-5 0,0-2-27 0,0-13-48-1,0-4-40 0,0-23-94 2,0 0-453-1</inkml:trace>
    </iact:actionData>
  </iact:action>
  <iact:action type="add" startTime="23259">
    <iact:property name="dataType"/>
    <iact:actionData xml:id="d31">
      <inkml:trace xmlns:inkml="http://www.w3.org/2003/InkML" xml:id="stk31" contextRef="#ctx0" brushRef="#br0">1808 8348 424 0,'0'0'283'8,"0"0"-108"-1,0 0-68 2,0 0-30-3,0 0-25 1,0 0-5 1,0 0-5 0,-41 350-4 1,38-305 6-4,3-11-8 3,0-7-9 1,0-13-5-4,0-3 7 4,0-6-1-2,27-5-19 2,10 0-5-3,4 0 9 1,15 0 10 1,7 0-2 1,-2 3 12 0,18 4 3-4,0-5-3 3,5-2-15 1,-5 0-15-2,7 0-1-1,-15 0-1 2,-7-2-1 1,-6-5 1-2,-9 4 8 0,-16 2 0 1,-12 1 6 0,-1 0-7-3,-14 0-5 3,-6 0-2 0,0 0-1-1,0 0-2 0,0 0-4 0,0 0 5 1,0 0-3 1,0 0 0-3,0-6-4 2,-6-9 6 0,-25-10 2 0,-6-2 0 0,-4-7 0-2,-1-1 0 2,9 5-1 1,5 3-5-4,8 7 4 2,11 8-3 2,5 9 4-1,4 1 1-2,0 2 0 2,0 0 2-1,0 0-1 2,0 0 2-3,-3 0-3 2,3 0 4 0,0 0 0 0,0 13 21-2,20 11-16 2,4 3 4 0,-1 0 5 0,-3 5-1-3,6 4-1 4,-11 1-6-1,5 4-3 0,-7-3-2-2,-6-2 3 1,2-5-2 1,-9-8 1 0,0-6-6-2,0-4-1 3,0 4-2-1,0-2 0 0,-13 2-2-1,-10 0-29 0,2-4-31 1,-3 1-37 0,1-6-40-1,17-8-76 0,3 0-243 1</inkml:trace>
    </iact:actionData>
  </iact:action>
  <iact:action type="add" startTime="24505">
    <iact:property name="dataType"/>
    <iact:actionData xml:id="d32">
      <inkml:trace xmlns:inkml="http://www.w3.org/2003/InkML" xml:id="stk32" contextRef="#ctx0" brushRef="#br0">6590 7593 349 0,'0'0'294'9,"0"0"-160"-4,0 0-36 2,0 0-30 2,0 0-15-2,0 0 19-1,-13 0 8 2,-3 0-18 0,-1 0 6 0,-11 0-12 0,-4 9-19-1,-8 8-15 0,-1 1-17 1,0 5-3-2,11 2 1 2,1 4-3 0,9 5 3 1,10 1 12-4,-1 2 13 4,11 7-4-1,0-9 12 0,16-1-6-1,22-6-16-1,1-6-13 3,9-13-1-1,-2-4-3-2,-5-5-4 2,-8 0-9 0,4 0-19 0,-13-14-18-2,8-4-56 3,-7-8-53-2,-22 15-108 0,-3-1-418 0</inkml:trace>
    </iact:actionData>
  </iact:action>
  <iact:action type="add" startTime="24933">
    <iact:property name="dataType"/>
    <iact:actionData xml:id="d33">
      <inkml:trace xmlns:inkml="http://www.w3.org/2003/InkML" xml:id="stk33" contextRef="#ctx0" brushRef="#br0">7055 7610 503 0,'0'0'195'5,"0"0"-62"3,0 0-43 0,0 0-32 1,0 0-9-3,0 0 7 1,-197 78 12 1,181-44-2 1,16 5-3-3,0-2-17 1,0-3-22 1,23-2-21 1,11-19 1-3,8-8 2 1,-2-5 5 2,-2-11-8-2,-15-28 0-1,0-11-3 3,-17 1 0-2,-6 8-2 2,0 1-4-2,0 15-47-1,-8 5-48 2,-8 20-63 1,4 0-205-4</inkml:trace>
    </iact:actionData>
  </iact:action>
  <iact:action type="add" startTime="25375">
    <iact:property name="dataType"/>
    <iact:actionData xml:id="d34">
      <inkml:trace xmlns:inkml="http://www.w3.org/2003/InkML" xml:id="stk34" contextRef="#ctx0" brushRef="#br0">6416 8230 453 0,'0'0'245'7,"0"0"-83"-1,0 0-68 2,0 0-30 1,0 0 22-1,0 0 9-2,23 254-9 1,-13-212-10 1,1 0-25 1,-9 0-17-4,9-11-10 3,-9-11-9 0,-2-9-10 1,0-11-2-3,5 0-3 2,-1 0-5 0,-4 0-4 0,0 0 9-2,0 0 1 2,0 0-1-1,-22 0-4 2,-31 0 4-3,-12 0 4 1,-1 0-4 2,-3-8 0-2,2 2-5 2,8 1-1-4,17 1 6 3,2 2 0 1,9-1 0-1,2 0 0-2,10-4 0 2,7 0-1 0,2-3-5-2,10 3-15 2,0-4 3 0,0 5 6 0,0 2 12-2,0-5 0 2,0 2 4-1,0-1 0 2,0-4-4-3,0 1 1 2,13-2 0-1,2-1-2 2,-2-3 2-4,7 5-1 3,0 4 1 1,-2 6 1-1,-7 2 0-2,-6 0 0 2,2 0 0 0,-7 0 2 0,0 0 0 0,0 0-2-3,0 0-1 4,0 5 3-1,0 15-3-2,0 8 1 2,0 0 1-1,-23 4 0 2,-5-4-2-4,-1 2 3 4,9-5-4-2,8-9 4 2,2-5-1-4,10-5 10 4,0 0 10-2,0 1 14 1,10 1 11-1,21 2-31 1,9 2 0 0,1-4 5 0,-5 1-8-2,0-4-9 2,-8 2-5 0,-8-5-1 0,-7 1-2-3,-13-1-37 4,0 1-84-1,0-3-80 0,-13 0-223-3</inkml:trace>
    </iact:actionData>
  </iact:action>
  <iact:action type="add" startTime="27085">
    <iact:property name="dataType"/>
    <iact:actionData xml:id="d35">
      <inkml:trace xmlns:inkml="http://www.w3.org/2003/InkML" xml:id="stk35" contextRef="#ctx0" brushRef="#br0">15103 11493 361 0,'0'0'184'7,"0"0"-63"-1,0 0-40 3,0 0-29-2,0 0-14 1,0 0 66-1,0 0-11 0,584 9 2 2,-481 8-25-1,-3 0-25-3,-3-2-12 3,-13-5-6 0,-2-3-9 1,-10-7-12-3,-21 0 2 1,-14 0-7 1,-18 0 5 1,-14 0 9-3,-5 0-11 1,0 2-4 1,-44 3-10 0,-37 3 10-2,-35-3 4 3,-32-1 0-2,-17-4-4 3,-15 0 2-4,-1 0-1 2,11-15-2 0,25-4 1 0,28 5-8-2,34 3-11 3,23 8-14-2,35 3 21 1,25 0 12-2,0 0 1 1,38 0 0 1,33 0 9-1,42 14 0 0,32 15 9 0,34 1-10 1,23-4 3 1,18-6 8-3,-5-4 0 2,-28-2 3 0,-26 0 6 0,-44 0-15-2,-34-5 6 2,-38-4-5 0,-16-3-8 0,-25 2-7-2,-4 2-2 2,-61-4-12 0,-52 3 14 0,-38-1 0-2,-40-4 4 1,0 0-4 2,6 0 3-1,27-6-3-3,32-5 1 3,44 5-1 0,37 3 0 0,29 1 1-1,16-4-1 0,17-3-1 2,60-2 1 0,39 3 2-3,32 8-1 0,32 0 1 3,15 0-2-1,-15 8 2-2,-35 7-1 2,-42-2 2-1,-42-8-2 2,-41-5-1-3,-20 0-4 2,-29-16-36 0,-26-3-102 0,-3 0-114-2</inkml:trace>
    </iact:actionData>
  </iact:action>
  <iact:action type="add" startTime="28286">
    <iact:property name="dataType"/>
    <iact:actionData xml:id="d36">
      <inkml:trace xmlns:inkml="http://www.w3.org/2003/InkML" xml:id="stk36" contextRef="#ctx0" brushRef="#br0">12887 9414 410 0,'0'0'166'6,"0"0"-62"1,0 0-14 0,0 0-45 2,0 0-27-1,0 0 8-2,0 0-20 1,-595 116-5 2,478-59 1-2,4 17-2-1,29 8 5 2,14 6-5 0,14 0 11 0,14 4 7-2,7-4 2 2,10 6-4 0,12 5 1 3,13-7 5-7,0 0-4 5,38-11-11-2,29-7-3 2,41-12 1-3,17-14-2 2,13-15 4 0,5-13 2 0,1-13 6-2,-14-7 12 2,-7 0 3 0,-17 0-20 0,-19-18 6-2,-13-21-11 1,-17-16-5 3,-14-12 1-3,-4-23-1-1,-14-11 0 2,-5-11 0 0,-4-3 3 1,-16-1 10-4,0 4 15 3,0 3-4-1,-17 2-3 2,-25 2-13-3,-3 7-6 3,-19 14-2-1,-8 17-2-1,-2 20-1 1,-9 17-1-1,2 19 4 1,-3 11 0 0,-3 0 5-3,-3 0 2 3,3 24-2 1,-10 8 4-2,-5 13-6 0,-1 24 9 1,3 12 3-1,3 15-6 2,12 1-6-3,9 8 1 2,11 2-3 1,10 1 4-2,19 8 15-1,14-4 15 1,19-2 8 1,3-9-11 0,25-8-5-1,47-14-14 0,18-15 1 2,41-20-6-1,19-12 0-1,29-20 2 1,5-12-10-2,3-20 0 2,-19-39-1-2,-20-18-1 3,-32-4 3-1,-42 9-3 0,-38 1 2-2,-36 7-9 2,0 7-81-1,-41 43-182 1,-8 12-865-2</inkml:trace>
    </iact:actionData>
  </iact:action>
  <iact:action type="add" startTime="30213">
    <iact:property name="dataType"/>
    <iact:actionData xml:id="d37">
      <inkml:trace xmlns:inkml="http://www.w3.org/2003/InkML" xml:id="stk37" contextRef="#ctx0" brushRef="#br0">3360 13402 321 0,'0'0'482'7,"0"0"-293"2,0 0-90-2,0 0-51-1,0 0-18 2,0 0 11 0,0 0 41 1,8-30-1-4,-24 4-14 3,4-5-7 1,-4 0-3-2,3-3-13 0,-4-3-3 1,-6-2-9-1,2-1-13 1,-2-4-5-2,7 5-3 2,5-6 1 1,5-1 4-2,3 1 1 0,3-4-1 1,0-3 1 2,0 5-4-5,0-4-2 4,9 1-6-2,2 3 1 1,12-2-5 0,6 10 0-2,-8 11-1 2,5 5-1-1,-5 6-2 1,-2 14-22-2,-1 1-44 2,5 2-64 0,-3 0-35-2,-15 0-65 2,2 5-243 0</inkml:trace>
    </iact:actionData>
  </iact:action>
  <iact:action type="add" startTime="30658">
    <iact:property name="dataType"/>
    <iact:actionData xml:id="d38">
      <inkml:trace xmlns:inkml="http://www.w3.org/2003/InkML" xml:id="stk38" contextRef="#ctx0" brushRef="#br0">4014 12638 747 0,'0'0'209'5,"0"0"-147"3,0 0-10 0,0 0 26-3,0 0-35 3,0 0-3 1,-225 137-1-2,182-98 3 1,2 6-2-1,11 3 5 1,4 5-8 0,6-2-9 0,7-3-12-2,5-4-5 2,8-7-9-1,0-5-2 1,21-5-2-2,25-4 2 2,8-6 4 0,-1-10-1 1,-2-3 2-4,3-4-1 4,-11 0-3-2,-1-24 0 2,-11-23-1-3,-8-9 0 2,-12-11 0-1,2-8 0-1,-10-2 0 2,-3 7 0 1,0 5 0-1,0 16-1-1,0 15-1-1,0 16-8 3,0 9-54-2,0 9-71-1,0 0-34 2,0 9-71 1</inkml:trace>
    </iact:actionData>
  </iact:action>
  <iact:action type="add" startTime="31145">
    <iact:property name="dataType"/>
    <iact:actionData xml:id="d39">
      <inkml:trace xmlns:inkml="http://www.w3.org/2003/InkML" xml:id="stk39" contextRef="#ctx0" brushRef="#br0">4364 13185 189 0,'0'0'621'5,"0"0"-424"3,0 0-95-2,0 0-33 2,0 0-9 0,0 0 10 0,0 0-24 1,-89 180-26-3,57-149-11 2,3-2-6-1,19-7-2 2,0-11-1-4,3-3-1 3,7-8-5 1,0 0-45-1,0 0-66-3,0-8-66 4,0-12-112-2</inkml:trace>
    </iact:actionData>
  </iact:action>
  <iact:action type="add" startTime="31544">
    <iact:property name="dataType"/>
    <iact:actionData xml:id="d40">
      <inkml:trace xmlns:inkml="http://www.w3.org/2003/InkML" xml:id="stk40" contextRef="#ctx0" brushRef="#br0">4800 12694 372 0,'0'0'274'6,"0"0"-100"1,0 0-64-1,0 0-40 2,0 0-5-1,0 0 6 1,171-43 0-2,-144 43-4 3,1 0-1-1,-1 15-17-3,-2 7-16 3,-6 3-6 2,3 9-9-3,-11 6-6-1,-2 4-7 2,3 4-2 1,-10-3-1-2,-2 3-2-2,0-1-2 4,-26 1 2-1,-20-3 0 0,0-8 0-3,-11-7-1 4,-4-10-3-1,13-10-11 0,5-10-15-2,7 0 1 1,5-7-11 2,21-23 12-1,7-2 13-2,3 4 7 2,0 11 5 0,0 4 3-1,20 7 6 1,2 6-6-1,0 0 7 2,6 0-4-2,3 0 12-2,6 11-2 4,-5 9-2-1,8 3 3 0,-1 2 0-2,-3-1-2 2,-2-1-3 0,-7-3-5 1,-3-9-3-4,-11-3-2 2,-6-4-2 2,2-4-29-1,-1 0-64-2,-2 0-77 2,-6 0-107 0,0-9-347 0</inkml:trace>
    </iact:actionData>
  </iact:action>
  <iact:action type="add" startTime="32074">
    <iact:property name="dataType"/>
    <iact:actionData xml:id="d41">
      <inkml:trace xmlns:inkml="http://www.w3.org/2003/InkML" xml:id="stk41" contextRef="#ctx0" brushRef="#br0">5436 13263 369 0,'0'0'347'7,"0"0"-153"0,0 0-93-1,0 0-33 3,0 0-14-1,0 0 3 0,0 0-20-3,97-516 7 3,-117 420-22 0,-16 7-6 0,-6 7-13 0,-13 14-3-1,7 18-3 1,-13 13-17 0,41 37-125-3,-4 0-319 3</inkml:trace>
    </iact:actionData>
  </iact:action>
  <iact:action type="add" startTime="35719">
    <iact:property name="dataType"/>
    <iact:actionData xml:id="d42">
      <inkml:trace xmlns:inkml="http://www.w3.org/2003/InkML" xml:id="stk42" contextRef="#ctx0" brushRef="#br0">15921 16019 79 0,'-16'-3'590'6,"16"3"-323"2,30 0-144 0,47 0-25 0,32 0-37-3,31 11-10 4,28-2 9-1,16-4-23 0,18-5-8-3,-5 0-4 3,-33 0-3 1,-31 0-7-2,-52 0 9-1,-41-4-6 4,-30 4-1-2,-10 0-17-1,-34 0-5-1,-76 0-3 2,-54 0 8 0,-40 0 4 0,-13 0-2-3,2 0-1 3,31 0-1 1,27 0 0-1,50 0 1-3,46 0 1 4,35 0-1-1,26 0 1 0,29 0-1-3,70 0 6 3,41 0 5 0,43 0-4 0,16 0 0-2,1 7 8 3,-32 13 8-1,-32-1 17 0,-55-2-21-3,-37-6-1 4,-28-4-3 0,-16-3-16-2,-35 0-19-2,-54-4 14 3,-31 0 2 0,-28 0 3 1,-5-21-41-3,-1 7-44 1,24 9-47 2,96 5-124-2,11 0-489-1</inkml:trace>
    </iact:actionData>
  </iact:action>
  <iact:action type="add" startTime="36627">
    <iact:property name="dataType"/>
    <iact:actionData xml:id="d43">
      <inkml:trace xmlns:inkml="http://www.w3.org/2003/InkML" xml:id="stk43" contextRef="#ctx0" brushRef="#br0">22584 15903 429 0,'0'0'441'5,"0"0"-222"4,0 0-63-1,0 0-29-2,0 0-53 1,0 0-15 2,0 0-16-1,344 126-21-3,-246-111-9 4,15-10-3-2,18 7-6 1,-4-7-2-2,-5 3 6 2,-22 1 6 0,-23-4-2 1,-31-2-4-4,-28 0-3 4,-18 1-5-1,-25-2-7 0,-78 1-35-3,-51-3 34 3,-47 0 7 1,-19 0 1 1,15-17-2-5,17-5 1 4,31 7-3-2,44 7 4 1,49 8 1-2,27 0-1 2,34-4 0-1,3 3 6 0,40-6 1-1,53-3 15 3,39-2-18-1,41-2-1 0,11-3 5-3,1 8-4 3,-12 5 9 0,-49 4 12 1,-40 0 3-3,-43 0 3 2,-25 0-16 0,-16 0-14 0,0 0-1-2,-4 4-18 2,-40 5-6 0,-12 2 24 0,-14 4 0-3,6-7-13 4,3-2-23-1,-5-6-40-1,2 0-49 0,35 0-91 1,4-6-139 0</inkml:trace>
    </iact:actionData>
  </iact:action>
  <iact:action type="add" startTime="37692">
    <iact:property name="dataType"/>
    <iact:actionData xml:id="d44">
      <inkml:trace xmlns:inkml="http://www.w3.org/2003/InkML" xml:id="stk44" contextRef="#ctx0" brushRef="#br0">12852 14155 352 0,'0'0'241'7,"0"0"-57"-2,0 0-62 4,0 0-48-1,0 0-20 0,0 0-13-2,-352-56 7 2,252 56-10 0,0 0-7 0,0 3-6-2,8 39-3 2,13 17 5 0,9 11 5-1,27 9 4-1,15 11-5 2,15-3-5 1,13 7-13 1,0 8 7-5,43 8 1 3,34 8 4 0,20 0-4 0,11-11-3-2,9-19-11 3,-4-30 3-1,-10-19 0 0,-1-20 15-3,-2-19-5 4,-3 0-3-2,3-9-7 2,-9-51-6-5,-1-23-2 8,-19-25 3-7,-22-24-5 4,-21-15 2-3,-21 4 1 2,-7 14-2-1,-4 22-1-1,-44 22-2 2,-25 24 1 0,-24 25-1 1,-13 24 1-2,-15 12-2-1,-5 27 3 2,10 28-18 0,2 7-36 1,18-4-47-4,77-34-106 4,13-9-60-2</inkml:trace>
    </iact:actionData>
  </iact:action>
  <iact:action type="add" startTime="38733">
    <iact:property name="dataType"/>
    <iact:actionData xml:id="d45">
      <inkml:trace xmlns:inkml="http://www.w3.org/2003/InkML" xml:id="stk45" contextRef="#ctx0" brushRef="#br0">19133 14036 729 0,'0'0'188'7,"0"0"-154"1,0 0 25-2,0 0-10 3,0 0-24-1,0 0-2 0,0 0-10-3,-558 48 13 4,440-11 12-1,2 14-4-1,12 10-1 0,7 18-4 1,17 8-14 0,22 6-9 0,28 1 10-3,27 4 11 4,3 6 15 0,48 7 2-5,55 11-2 4,47-2 3 1,30-12-3-1,16-27-17-2,17-31-10 1,0-33 7 2,-23-17-5-1,-28-22-8 0,-27-46-1-2,-45-24-3 3,-34-27-5-3,-38-22-1 3,-18-16-3-3,-18-8 2 2,-51-4 0 0,-28 1-16-2,-16 14-74 1,55 116-59 2,8 16-149-1</inkml:trace>
    </iact:actionData>
  </iact:action>
  <iact:action type="add" startTime="47835">
    <iact:property name="dataType"/>
    <iact:actionData xml:id="d46">
      <inkml:trace xmlns:inkml="http://www.w3.org/2003/InkML" xml:id="stk46" contextRef="#ctx0" brushRef="#br0">24290 4642 438 0,'5'2'294'8,"-3"-2"-108"-1,3 0-66 2,-5 0-33-4,0 0-25 4,0 0 7-1,0 0 3 0,0 0-19-3,6 0-12 3,-6 0-6 1,0-2-7-3,0-18 2 2,-13-7 25 0,-18-7-20 1,1-1-10-3,-7-4-8 0,7 1-1 3,-3-7 6 0,-1-4 2-4,7 4-2 3,6-3 4 1,-2 8-6 0,3 3 0-4,1 3-3 3,-1 2-9 0,5 2 0 0,1-4-2-1,7-9 2-1,7 2 0 2,0-7 7 1,0-3-2-3,0-5 7 1,0-4-1 2,0-4-1-2,16-13-1 1,7-1-5-2,1 1-2 2,13 0-3 0,-4 10 6 0,-3 4-4-3,11 5-1 4,-2-1-4-1,2 0-2-2,2 5-2 2,-2 7 0-1,-1 8-2 2,-5 11-10-2,-1 11-19 0,-10 8-47 1,2 6-55 0,-4 3-68 0,-15 0-101-2,-7 9-337 2</inkml:trace>
    </iact:actionData>
  </iact:action>
  <iact:action type="add" startTime="48465">
    <iact:property name="dataType"/>
    <iact:actionData xml:id="d47">
      <inkml:trace xmlns:inkml="http://www.w3.org/2003/InkML" xml:id="stk47" contextRef="#ctx0" brushRef="#br0">24715 3853 236 0,'0'0'557'7,"0"0"-358"2,0 0-48-3,0 0-38 1,0 0-6 2,0 0-24-1,27 71-23-2,-16-27-11 2,-8 6-7 0,-3 1-1 0,0-1-12-2,0-1-8 2,0-4-7-1,0-4-2 2,0-8-3-2,0-6-3-1,0-17-1 3,0-3-3-1,0-7-1-2,0 0-1 1,0 0-2 1,0 0-1 0,0-7-5-2,0-26 8 2,0-18 1 0,0-4 3 1,1-7-3-4,13 2 1 4,-2 2-1-2,5 1-1 5,4 6 3-9,-1 9-1 5,3 3 4 0,9 8-4-1,-12 2 5 2,1 14-3-4,-1 3-1 4,-4 7 0-1,7 5 0 0,-1 0-1-3,-2 0 1 4,6 13 0-2,-5 32-1 0,5 16-2 1,-12 13 2-1,2 4-1 1,-3 1-1-1,-9-9 0 2,-4-10 1-1,0-21-1-1,0-20-1-2,0-12 1 4,0-7-1-1,6 0-2 0,7-15-8-1,8-26 11 0,6-16 3 1,6-10-2 0,8 0 0 0,-5-10-1-2,5 7 0 1,-2 11 1 1,-9 14-1-2,1 20 1 2,-8 13 1 1,-7 12 0-1,1 0 3-3,-2 12 0 4,11 35-5-2,0 15 0 3,-8 7 2-5,5 8 0 3,-16 8-2 0,3 4 1 0,-7-2-2-2,-3-8 2 3,0-16-2-1,0-22 0 0,0-19-4-2,0-12-7 3,0-10-29-4,0 0-41 4,0 0-23-3,0-32-12 2,0-7-14 0,0 18-119 0,0 3-498-2</inkml:trace>
    </iact:actionData>
  </iact:action>
  <iact:action type="add" startTime="49305">
    <iact:property name="dataType"/>
    <iact:actionData xml:id="d48">
      <inkml:trace xmlns:inkml="http://www.w3.org/2003/InkML" xml:id="stk48" contextRef="#ctx0" brushRef="#br0">26270 4409 681 0,'0'0'281'7,"0"0"-162"2,0 0-38-3,0 0-22 1,0 0 7 2,0 0-5-1,-216 321-26-2,180-279-20 1,0-9-11 1,16-13-4 0,2-6-1-1,14-14-22 1,4 0-95 0,0 0-68 0,0-14-253-3</inkml:trace>
    </iact:actionData>
  </iact:action>
  <iact:action type="add" startTime="49654">
    <iact:property name="dataType"/>
    <iact:actionData xml:id="d49">
      <inkml:trace xmlns:inkml="http://www.w3.org/2003/InkML" xml:id="stk49" contextRef="#ctx0" brushRef="#br0">26676 3849 601 0,'0'0'289'4,"0"0"-114"3,0 0-66 0,0 0-37 2,0 0-27-3,0 0 12 1,23 240-15 2,-23-154-8-2,0-1-10 0,-14-14-7 2,-4-17-1-2,2-10-6 1,8-23-6-2,5-9 0 2,3-12-4 0,0 0-1-1,0 0-3-1,0-28-2 2,0-26 6 2,11-12 1-3,5-11 0-1,0 10-1 1,0 5 2 1,2 11-1 1,5 12-1-2,-3 6 2-1,5 4-2 2,7 4 2 0,-5 11 2-2,11 3 4 3,1 9 4-2,2 2 10 2,-1 0 0-4,7 10 1 3,-7 32 1 0,-6 17 1 0,2 12-9-2,-13 11-11 2,-13-1-5 0,0 1 0 0,-10-9 0-1,0-15-1 0,0-13-2 1,-10-21-13 0,0-7-26-2,-2-15-14 3,5-2-24-1,-6 0-23 0,6-15-39 0,3-4-24-2,-2-1-205 2</inkml:trace>
    </iact:actionData>
  </iact:action>
  <iact:action type="add" startTime="50162">
    <iact:property name="dataType"/>
    <iact:actionData xml:id="d50">
      <inkml:trace xmlns:inkml="http://www.w3.org/2003/InkML" xml:id="stk50" contextRef="#ctx0" brushRef="#br0">27543 4631 675 0,'0'0'240'4,"0"0"-111"5,0 0-53-1,0 0-9 0,0 0 0-2,0 0 25 1,206-589-39 2,-206 458-12-1,0-12-22-3,-44-14-8 3,-9-9-7 0,-11 3-2 0,0 11-2 1,-13 28-4-2,3 23-22 1,47 96-119 0,8 5-139-3</inkml:trace>
    </iact:actionData>
  </iact:action>
  <iact:action type="add" startTime="51015">
    <iact:property name="dataType"/>
    <iact:actionData xml:id="d51">
      <inkml:trace xmlns:inkml="http://www.w3.org/2003/InkML" xml:id="stk51" contextRef="#ctx0" brushRef="#br0">28243 4063 167 0,'0'0'685'7,"0"0"-457"2,0 0-76-4,0 0-6 3,0 0-16 0,0 0-1 0,0 0-24-1,0-8-23 0,0 8-10 1,7 0-1 1,34 0-12-4,18 0-38 3,18-5-21 1,7-3 0-2,-3-1 0 0,-5 0 0 0,-18 3 0 1,-16 0 0 2,-18 6 0-5,-19-2 0 3,-5 2 0-1,0 0 0 1,0 0-95 0,0-9-79-1,0 6-97 1,0-5-112 0</inkml:trace>
    </iact:actionData>
  </iact:action>
  <iact:action type="add" startTime="51423">
    <iact:property name="dataType"/>
    <iact:actionData xml:id="d52">
      <inkml:trace xmlns:inkml="http://www.w3.org/2003/InkML" xml:id="stk52" contextRef="#ctx0" brushRef="#br0">29458 3114 304 0,'0'0'483'3,"0"0"-235"5,0 0-82 1,0 0-49-1,0 0-29-2,0 0-31 1,27 179 5 1,-27-69 7 0,0 11-22-1,0 10 4 0,-10-1-14 2,6-6-16-2,-12-11 2-1,6-12-10 2,-6-19-7 0,6-10-4 1,7-25-2-3,1-18-3 1,-1-19-9 1,3-10-31 1,0 0-47-3,0-35-47 1,34-33 14 2,-21 23-114-1,1 3-338-2</inkml:trace>
    </iact:actionData>
  </iact:action>
  <iact:action type="add" startTime="51744">
    <iact:property name="dataType"/>
    <iact:actionData xml:id="d53">
      <inkml:trace xmlns:inkml="http://www.w3.org/2003/InkML" xml:id="stk53" contextRef="#ctx0" brushRef="#br0">30017 2976 761 0,'0'0'282'7,"0"0"-144"-1,0 0-27 2,0 0 2 0,0 0-2 0,0 0-13-2,-432 173-7 1,283-121-21 1,8-11-29 0,17-7-26-1,6-6-7 1,31-8-8 0,15-6 0 0,30-11-5-2,16-3-36 1,26 0-50 2,0-34-75-1,20-5 36-2,8 19-99 1,6 8-399 2</inkml:trace>
    </iact:actionData>
  </iact:action>
  <iact:action type="add" startTime="52128">
    <iact:property name="dataType"/>
    <iact:actionData xml:id="d54">
      <inkml:trace xmlns:inkml="http://www.w3.org/2003/InkML" xml:id="stk54" contextRef="#ctx0" brushRef="#br0">29856 4091 714 0,'0'0'254'4,"0"0"-86"5,0 0-67-4,0 0-35 3,0 0-9 0,0 0-19 1,319-22-8-4,-280-1-9 3,-11-1-8 0,-11-5-12 0,-2 1-1-1,-15-3-2 0,0 1-3 2,-32 6-5-2,-19 10-2-1,-7 14-6 3,-1 0 2-1,5 28 16-1,8 21 6 0,12 1 10 0,14 7 20 3,10-8-9-1,10-7 13-3,0 2-2 1,0-7 9 1,28 1-8 0,12-4-11-2,12-12-13 3,-8-14-9-2,-1-4-6 1,1-4-7-2,-11 0-33 2,3-21-57 1,-15-12-34-2,-21 16-68-1,0 6-160 2</inkml:trace>
    </iact:actionData>
  </iact:action>
  <iact:action type="add" startTime="52531">
    <iact:property name="dataType"/>
    <iact:actionData xml:id="d55">
      <inkml:trace xmlns:inkml="http://www.w3.org/2003/InkML" xml:id="stk55" contextRef="#ctx0" brushRef="#br0">30496 4170 432 0,'0'0'312'6,"0"0"-105"2,0 0-87 0,0 0-44 0,0 0-19-2,0 0-13 1,104-327-13 1,-84 286-9 0,1 7-7-1,8 7-2 0,-6 7 10 2,7 13 25-2,1 7-2-1,8 0-14 2,-10 20-4 0,3 24-20 0,-12 8-8-1,0 7 3 0,-12-3-1 2,0-3-4 0,-3-8 3-4,-5-8-3 4,0-14-3-2,0-10-36 1,0-10-22-2,0-3-60 2,0 0-47 0,0-16-131 0,0-10-175-3</inkml:trace>
    </iact:actionData>
  </iact:action>
  <iact:action type="add" startTime="52868">
    <iact:property name="dataType"/>
    <iact:actionData xml:id="d56">
      <inkml:trace xmlns:inkml="http://www.w3.org/2003/InkML" xml:id="stk56" contextRef="#ctx0" brushRef="#br0">31457 3608 298 0,'0'0'447'6,"0"0"-265"3,0 0-86-1,0 0-62-2,0 0-7 1,0 0 8 2,7-25-5-1,-58 57 4-2,-7-5-17 1,-1 1-5 2,8-2-6-1,9-5 0-2,14 3 6 2,13-4 8 0,10 4 4-1,5-7-6 0,0 3 4 0,0 1 4 2,19 2-9-1,10 5-9-3,20-3 3 4,-5 1 6-2,-1 2 5 2,-6 0 1-3,-14 0-1 1,-9 0-8 3,-14 1-10-4,0 1-4 1,0-2-3 1,-37-2 2 0,-3-9-5 0,-10-8-11-1,-1-9-14 0,7 0-25 1,-2 0-43 0,16-23-51-2,19 8-74 2,11-3-396 0</inkml:trace>
    </iact:actionData>
  </iact:action>
  <iact:action type="add" startTime="53303">
    <iact:property name="dataType"/>
    <iact:actionData xml:id="d57">
      <inkml:trace xmlns:inkml="http://www.w3.org/2003/InkML" xml:id="stk57" contextRef="#ctx0" brushRef="#br0">31889 3731 496 0,'0'0'186'8,"0"0"-51"-3,0 0-59 3,0 0-8 1,0 0 2-1,0 0-16-2,-253 141-5 1,213-104 1 2,1 8 4-1,21-1 2-2,15 8-8 2,3-5 3 0,12-4-26 0,36-10 12-2,10-14-11 1,6-13-4 2,-2-6-11-1,-1 0-6-3,-3-33-4 5,-19-9-1-2,-12-7-2 0,-11-1 2-2,-11-1-3 2,-5 1-1 0,0 7-1 0,-9 5-15-3,-23 6-63 4,8 13-82-1,9 19-59 0,11 0-434-3</inkml:trace>
    </iact:actionData>
  </iact:action>
  <iact:action type="add" startTime="53656">
    <iact:property name="dataType"/>
    <iact:actionData xml:id="d58">
      <inkml:trace xmlns:inkml="http://www.w3.org/2003/InkML" xml:id="stk58" contextRef="#ctx0" brushRef="#br0">32383 4046 494 0,'0'0'299'7,"0"0"-125"0,0 0-53 0,0 0-34 1,0 0-10 0,0 0 6 0,13-317-9-1,-13 288-20-1,0 1-5 3,20 6 1-2,5 5-1 0,17-1-5 0,12 0-21 1,6 4-12 0,4 2-10-2,0 12-1 2,-10 0-14 0,-12 0-51 0,-25 3-38-1,-17 6-51 0,0-3-136 1</inkml:trace>
    </iact:actionData>
  </iact:action>
  <iact:action type="add" startTime="56375">
    <iact:property name="dataType"/>
    <iact:actionData xml:id="d59">
      <inkml:trace xmlns:inkml="http://www.w3.org/2003/InkML" xml:id="stk59" contextRef="#ctx0" brushRef="#br0">23893 7078 186 0,'0'24'272'8,"0"-5"-115"-1,0 3 21 2,0 10-26-4,0-2-25 3,0 0-35 0,20-1-23 1,4-4-14-4,9-5-1 3,7-7-15 1,4-3 2-1,12-10-13-3,-5 0-7 4,6-11-1-1,2-23 2-1,-1-13 0-1,9-7-7 3,-6-17 0-1,7-19-9 1,-10-8-1-2,-5-16-2-1,1 0-2 1,-6-1 1 1,4 1-2 2,-11 6 0-5,-18 4-2 2,2 0 1 2,-10-3 0-3,1 0 1 2,-8-2-2 0,2 5 0-1,-10 6-1 2,3 7-3-3,4 10 2 2,6 11-3 0,3 5 3 0,-7 7 0-2,7 6 3 2,-3 8 0 0,-6 13 0 0,-1 12 0-2,-5 7 0 2,8 9-1 0,-6-3-2 1,-3 6 1-4,0 0-2 3,0 0 3 0,0 0-1 0,-3 9 3-2,-20 20 0 2,-6 1 1 0,4 9-1-2,-8 4 3 2,-6 1-3 0,7-4 1 0,-8-1-2-2,11-5 1 1,9-9-1 1,12-3 1 1,5-10 1-3,-6-9-1 2,9-3 0-1,0 0 0 1,12 0 0 1,16 0 1-3,12-23-1 1,0-6 0 2,1-10-1-3,-5-8-1 2,3-8 2 0,-1-2-1 0,-3 0 0-2,-6 9 1 2,7 11 1-1,-16 19-1 2,3 9 1-2,-7 9 1 0,0 0 1 1,-11 2 4 0,2 33-1-2,3 12 0 1,-7 14-2 2,-3 7 0-1,0 3-2-3,0-7-2 4,0-13 0-2,0-14-1 2,0-15-2-1,0-10-6-2,0-5-8 1,0-7-14 2,0 0-57-4,0 0-78 5,0-7-69-3,-13-10-269 0</inkml:trace>
    </iact:actionData>
  </iact:action>
  <iact:action type="add" startTime="58799">
    <iact:property name="dataType"/>
    <iact:actionData xml:id="d60">
      <inkml:trace xmlns:inkml="http://www.w3.org/2003/InkML" xml:id="stk60" contextRef="#ctx0" brushRef="#br0">21226 7834 108 0,'0'0'619'5,"0"0"-435"3,0 0-67 0,0 0-10 1,0 0-35-3,0 0 14 2,0 0 3-1,20 0-18 1,-20 0-15-2,0 4-2 3,0-2 0-1,0 0-10 0,0 7-9-3,-24 4-12 4,-26-3 4-1,2 1-6-1,-11-2-11 1,-5-7-5-2,-5 1-2 4,8 2 1-4,7-1 2 0,0 1 6 3,10-2-6-2,4-3-2 2,7 0-3-3,7 0 0 2,11 0-1-1,10 0-1 1,5 0-4-1,0 0-7 2,0 0-7-3,0-8-12 4,5-1-26-5,20 4-46 3,8 5-28 0,-12 0-94 0,-14 0-115-2</inkml:trace>
    </iact:actionData>
  </iact:action>
  <iact:action type="add" startTime="59225">
    <iact:property name="dataType"/>
    <iact:actionData xml:id="d61">
      <inkml:trace xmlns:inkml="http://www.w3.org/2003/InkML" xml:id="stk61" contextRef="#ctx0" brushRef="#br0">21022 7619 673 0,'0'0'278'8,"0"0"-121"1,0 0-62-2,0 0-1-2,0 0-22 4,0 0-13-2,5 269-15 2,-8-212-12-3,3-7-4 2,0-3-10 0,0-8-12 0,0-9-5-2,0-13-1 2,0-9-5 0,0-8-33 0,5 0-56-3,15-12-83 3,-8-4-46 1,-8-3-513-2</inkml:trace>
    </iact:actionData>
  </iact:action>
  <iact:action type="add" startTime="59610">
    <iact:property name="dataType"/>
    <iact:actionData xml:id="d62">
      <inkml:trace xmlns:inkml="http://www.w3.org/2003/InkML" xml:id="stk62" contextRef="#ctx0" brushRef="#br0">21523 7725 703 0,'0'0'248'4,"0"0"-116"5,0 0-41-1,0 0-48 0,0 0 2-3,0 0 10 4,39 179-4-1,-34-122-7 0,8-4 2-3,-6-2-9 4,9-1-3-1,-12-10-1 0,3-5-5-2,2-11-10 2,-5-12-3-1,-4-11-1 2,6-1-4-4,7 0-2 4,9-13 2-1,-3-28 7 0,8-13-7-3,2-6 7 3,-8-4 5 0,2 8-8 1,-6 2-3-2,-7 16-8 1,3 6-3 0,-5 12-2 1,2 3-3-3,-7 9-47 0,4-1-89 2,-7 9-58-1,0 0-89 0</inkml:trace>
    </iact:actionData>
  </iact:action>
  <iact:action type="add" startTime="59955">
    <iact:property name="dataType"/>
    <iact:actionData xml:id="d63">
      <inkml:trace xmlns:inkml="http://www.w3.org/2003/InkML" xml:id="stk63" contextRef="#ctx0" brushRef="#br0">22168 7913 579 0,'0'0'236'5,"0"0"-83"3,0 0-72-2,0 0-39 3,0 0-14-1,0 0-7 0,209-106-12-2,-209 82-8 2,0 7-1-1,0 4 0 1,-10 1-2-2,-14 10 0 2,-10 2-1 0,2 0 3 0,4 0 4-1,5 17-2 0,3 5 0 2,4 7 4-1,9 6 20-2,1 8 5 2,6 5 1 0,0 5-10 0,0-5-6-1,26-6-11-1,0-7-5 3,-1-10 0-1,7-16-7-1,-1-9-26 0,1 0-35 0,-27 0-62 2,6-17-202-3</inkml:trace>
    </iact:actionData>
  </iact:action>
  <iact:action type="add" startTime="61222">
    <iact:property name="dataType"/>
    <iact:actionData xml:id="d64">
      <inkml:trace xmlns:inkml="http://www.w3.org/2003/InkML" xml:id="stk64" contextRef="#ctx0" brushRef="#br0">23306 7413 479 0,'0'0'267'6,"0"0"-112"0,0 0-54 3,0 0-25-1,0 0-9-1,0 0-17 0,0 0-18 1,-9-17 33 2,-21 21 8-4,-11 23-20-1,-8 10-15 3,1 11-12 1,5 5-15-1,6 2-7-3,1 2-1 3,16-1-2 0,7 1 1 1,3 0 4-3,10 0 12 3,0 4 3-1,0-3 0-1,0-2-2-1,27-6-4 3,15-6-1-2,12-12-7 1,0-11-4-2,-7-17-3 2,10-4 0 0,-14 0-1 0,-3-13 1-2,-3-12-8 1,-17-7-29 1,7 0-43 1,-7-7-38-3,-20 17-70 2,9 6-142 0</inkml:trace>
    </iact:actionData>
  </iact:action>
  <iact:action type="add" startTime="61671">
    <iact:property name="dataType"/>
    <iact:actionData xml:id="d65">
      <inkml:trace xmlns:inkml="http://www.w3.org/2003/InkML" xml:id="stk65" contextRef="#ctx0" brushRef="#br0">23615 7396 491 0,'0'0'280'7,"0"0"-87"0,0 0-89 1,0 0-30 0,0 0-20 0,0 0-4-3,-3 365 6 4,-7-288-10-2,4-4-12 2,2-6-9-4,4-5-6 4,0-13-7-1,0-9-4 0,0-11-2-2,0-15 0 2,0-9-2-1,0-5-4 1,0-5-7-2,7-39 7 2,12-5 1 0,-2 4 0 1,0 18-1-3,-1 12 1 2,-8 9 2 0,8 6 10-1,-6 0 5-1,4 0-6 3,9 6-2 0,-4 19-3-2,3 9 0-2,-3 6 1 3,1 2-2 1,-2-2-2-1,0-4-2-1,-13-18-2 0,3-8-2 2,-6-10-28-2,1 0-44 0,4-7-99 0,-4-9-48 1,7-4-328 0</inkml:trace>
    </iact:actionData>
  </iact:action>
  <iact:action type="add" startTime="62076">
    <iact:property name="dataType"/>
    <iact:actionData xml:id="d66">
      <inkml:trace xmlns:inkml="http://www.w3.org/2003/InkML" xml:id="stk66" contextRef="#ctx0" brushRef="#br0">24034 8205 269 0,'0'0'496'7,"0"0"-327"0,0 0-57 1,0 0-10-1,0 0-3 0,0 0 0 1,18-240-27 0,-18 186-21-1,0 7-8 0,5 3-7 1,5 14-15 1,0 5-8-4,6 6-8 4,0-2-2-1,6 10-2 0,1-1-1-3,4 4-10 3,13 8-47 0,-3 0-36 0,0 0-66-2,-30 0-65 3,1 11-554-2</inkml:trace>
    </iact:actionData>
  </iact:action>
  <iact:action type="add" startTime="62341">
    <iact:property name="dataType"/>
    <iact:actionData xml:id="d67">
      <inkml:trace xmlns:inkml="http://www.w3.org/2003/InkML" xml:id="stk67" contextRef="#ctx0" brushRef="#br0">24471 7975 423 0,'0'0'468'3,"0"0"-257"5,0 0-84 0,0 0-57 1,0 0-40-3,0 0-26 2,32 154-4-1,-32-154-23 1,0 0-64 0,0 0-95-1,0 0-390 0</inkml:trace>
    </iact:actionData>
  </iact:action>
  <iact:action type="add" startTime="62498">
    <iact:property name="dataType"/>
    <iact:actionData xml:id="d68">
      <inkml:trace xmlns:inkml="http://www.w3.org/2003/InkML" xml:id="stk68" contextRef="#ctx0" brushRef="#br0">24483 7647 384 0,'0'0'289'8,"0"0"-79"-2,0 0-106 0,0 0-54 0,0 0-29 3,0 0-15-1,20-91-6 0,-20 91-11-2,12 0-62 2,-9 0-131 0,10 3-311 0</inkml:trace>
    </iact:actionData>
  </iact:action>
  <iact:action type="add" startTime="62671">
    <iact:property name="dataType"/>
    <iact:actionData xml:id="d69">
      <inkml:trace xmlns:inkml="http://www.w3.org/2003/InkML" xml:id="stk69" contextRef="#ctx0" brushRef="#br0">24844 7701 251 0,'0'0'267'6,"0"0"-90"-1,0 0-85 4,0 0 3-2,0 0 1 0,0 0-13 1,-41 146-22-1,22-129-18 1,8-4-19-2,-2-5-4 2,10-2-4 0,3 2-3 0,0 6 19-2,0 2 18 2,23 5-25 0,10 2-1 1,-6 1 4-3,3 2-4 1,-15-1-3 1,-2 3-8 0,-6-2-11-1,-7 1-2 0,0-3-3 1,-9-5 2 0,-27-6-18-1,-3-8-20 1,-6-5-65-1,26 0-52 2,4 0-143-4</inkml:trace>
    </iact:actionData>
  </iact:action>
  <iact:action type="add" startTime="63112">
    <iact:property name="dataType"/>
    <iact:actionData xml:id="d70">
      <inkml:trace xmlns:inkml="http://www.w3.org/2003/InkML" xml:id="stk70" contextRef="#ctx0" brushRef="#br0">25080 7057 557 0,'0'0'223'8,"0"0"-57"-4,0 0-63 5,0 0-27-2,0 0-22 2,0 0-4-3,0 0-3 1,97 218 4 2,-92-130-10-4,6 5-9 3,-11 2-9 1,0-6-7-1,0-1-11-3,0-9-1 3,0-15-4 0,0-9 0 1,0-20-1-1,0-13-7-2,0-13-18 1,0-9-29 1,0-6-73 1,0-19-102-3,0-7-531 3</inkml:trace>
    </iact:actionData>
  </iact:action>
  <iact:action type="add" startTime="63366">
    <iact:property name="dataType"/>
    <iact:actionData xml:id="d71">
      <inkml:trace xmlns:inkml="http://www.w3.org/2003/InkML" xml:id="stk71" contextRef="#ctx0" brushRef="#br0">25305 7615 657 0,'0'0'152'7,"0"0"-23"1,0 0-32-3,0 0-39 3,0 0-24 0,0 0-13 0,-268 12-19 0,229-9-2-2,18-1-22 2,8 3-77 1,13-5-103-2,0 0-265 3</inkml:trace>
    </iact:actionData>
  </iact:action>
  <iact:action type="add" startTime="63592">
    <iact:property name="dataType"/>
    <iact:actionData xml:id="d72">
      <inkml:trace xmlns:inkml="http://www.w3.org/2003/InkML" xml:id="stk72" contextRef="#ctx0" brushRef="#br0">25496 7810 251 0,'0'0'429'5,"0"0"-234"3,0 0-97 0,0 0-47 0,0 0 0 0,0 0-10-2,-36 165-2 1,21-137-6 1,10 1-1-1,0-4 13 1,5-3-14 0,0-5-4 0,16-5-21 0,12-12-5-3,10 0-1 3,-8-24 0 1,-1-20 0-3,-9-13-1 2,-14-4 0 0,-5-1-2-1,-1 2-3 0,0 10-39 2,-1 9-41-2,-9 34-52 1,-2 6-166 0</inkml:trace>
    </iact:actionData>
  </iact:action>
  <iact:action type="add" startTime="63953">
    <iact:property name="dataType"/>
    <iact:actionData xml:id="d73">
      <inkml:trace xmlns:inkml="http://www.w3.org/2003/InkML" xml:id="stk73" contextRef="#ctx0" brushRef="#br0">25880 7115 324 0,'0'0'220'6,"0"0"-96"-1,0 0-58 4,0 0-8-1,0 0 4-3,0 0-21 3,-59-25-19 0,34 25-5 0,2 0-1 0,-3 0-1-2,11 12 1 2,0 4 7 0,-1 5-6-1,3 3-4 1,5 1-2-1,1 3-8 1,1 0-3 0,6-2 1-1,0-1 4 1,0 2 8 0,0 10 21 0,0 11 0-3,19 9-10 5,-4 5 3-3,8 8 0-2,-4 0 3 4,-2-5-17-2,3-3-9 2,-4-13 7-1,-11-3 0-2,2-5-11 1,-1-4 0 2,-6-6-1-2,0-1-3 0,0-9-16 0,0-4-41 2,0-11-38-2,0-6-47 0,0 0-196 1,0-14-232 0</inkml:trace>
    </iact:actionData>
  </iact:action>
  <iact:action type="add" startTime="64350">
    <iact:property name="dataType"/>
    <iact:actionData xml:id="d74">
      <inkml:trace xmlns:inkml="http://www.w3.org/2003/InkML" xml:id="stk74" contextRef="#ctx0" brushRef="#br0">25880 7669 396 0,'0'0'199'6,"0"0"-62"1,0 0-18 1,0 0 1 0,0 0-50-3,0 0-45 4,-177-71-15-1,147 66-10 0,0-1-13-3,27 4-79 4,3-7-162-1</inkml:trace>
    </iact:actionData>
  </iact:action>
  <iact:action type="add" startTime="64725">
    <iact:property name="dataType"/>
    <iact:actionData xml:id="d75">
      <inkml:trace xmlns:inkml="http://www.w3.org/2003/InkML" xml:id="stk75" contextRef="#ctx0" brushRef="#br0">26206 7141 515 0,'0'0'134'6,"0"0"-59"1,0 0-17-1,0 0-7 2,0 0-3 1,0 0-24-4,-104-39-12 4,68 39 0-1,8 0-5 0,-2 10 5-2,17 17 22 2,-2 5 12-1,2 2-4 3,10 5-17-5,1 4-7 3,-6-2-11 0,-5 4-5 0,12 2 1-2,-14 0-1 2,15 0 0 0,0 9 8 1,0 1 14-3,0 0 9 1,16 0-9 1,5-3-2 1,-6-9-20-3,-7-8-1 1,2-10 1 1,-7-3-2 0,0-11-9-2,1-2-30 2,5-11-17-1,-9 0-51 2,4 0-270-1</inkml:trace>
    </iact:actionData>
  </iact:action>
  <iact:action type="add" startTime="65071">
    <iact:property name="dataType"/>
    <iact:actionData xml:id="d76">
      <inkml:trace xmlns:inkml="http://www.w3.org/2003/InkML" xml:id="stk76" contextRef="#ctx0" brushRef="#br0">26130 7637 240 0,'0'0'284'3,"0"0"-181"5,0 0 69 1,0 0-88-4,0 0-25 4,0 0-42-1,-190-18-13 0,158 19-4-2,7 6-19 2,22-4-167-1,3-1-357 2</inkml:trace>
    </iact:actionData>
  </iact:action>
  <iact:action type="add" startTime="65273">
    <iact:property name="dataType"/>
    <iact:actionData xml:id="d77">
      <inkml:trace xmlns:inkml="http://www.w3.org/2003/InkML" xml:id="stk77" contextRef="#ctx0" brushRef="#br0">26279 7874 680 0,'0'0'175'5,"0"0"-86"3,0 0-58-1,0 0-22 1,0 0-5-2,0 0 0 3,84-124-4-2,-84 110 0 2,-7 11-3-5,-19 3-9 6,1 0-15-3,-1 0 19 2,6 17 8-4,-1 15 2 3,4 9 8 0,2 0 15 0,11 8 6-2,4-6-4 2,0-9 6 0,0-10-9 0,4-11 3-2,20-3-13 2,5-10-6 1,1 0-8-2,8 0-14-2,-2-23-22 3,5-13-47 2,-25 16-104-3,0-3-239 3</inkml:trace>
    </iact:actionData>
  </iact:action>
  <iact:action type="add" startTime="65633">
    <iact:property name="dataType"/>
    <iact:actionData xml:id="d78">
      <inkml:trace xmlns:inkml="http://www.w3.org/2003/InkML" xml:id="stk78" contextRef="#ctx0" brushRef="#br0">26643 7051 335 0,'0'0'239'3,"0"0"-73"5,0 0-41 0,0 0-27 2,0 0-18-6,0 0-3 4,-32 396-17 1,32-305-18-1,0-9-14-2,0-1-8 1,0-12-12 2,0-10-7-1,0-9-1-2,0-10-10 2,0-18-40-1,0-22-46 2,0 0-142-3</inkml:trace>
    </iact:actionData>
  </iact:action>
  <iact:action type="add" startTime="66382">
    <iact:property name="dataType"/>
    <iact:actionData xml:id="d79">
      <inkml:trace xmlns:inkml="http://www.w3.org/2003/InkML" xml:id="stk79" contextRef="#ctx0" brushRef="#br0">22758 8925 506 0,'0'0'451'6,"0"0"-265"0,0 0-60 2,0 0-58 1,0 0-12-3,0 0 9 2,0 0-6 0,41 400-14 0,-36-291-11-3,0-6-14 4,-5-7-7-2,0-14-11 2,0-18-2-4,0-21 0 3,0-24-18 0,0-16-36 1,3-3-47-4,14-16-91 3,-1-16-39 1,-6-2-707-2</inkml:trace>
    </iact:actionData>
  </iact:action>
  <iact:action type="add" startTime="66598">
    <iact:property name="dataType"/>
    <iact:actionData xml:id="d80">
      <inkml:trace xmlns:inkml="http://www.w3.org/2003/InkML" xml:id="stk80" contextRef="#ctx0" brushRef="#br0">22980 9440 132 0,'0'0'666'10,"0"0"-507"-5,0 0-39 3,0 0-11-2,0 0-56 1,0 0-24 2,-296-23-20-2,258 25-9-1,9-2 0 2,19 0-24 1,10 0-78-2,0 0-155 0,0 0-302 0</inkml:trace>
    </iact:actionData>
  </iact:action>
  <iact:action type="add" startTime="66808">
    <iact:property name="dataType"/>
    <iact:actionData xml:id="d81">
      <inkml:trace xmlns:inkml="http://www.w3.org/2003/InkML" xml:id="stk81" contextRef="#ctx0" brushRef="#br0">23193 9552 609 0,'0'0'291'8,"0"0"-144"0,0 0-73-1,0 0-23 1,0 0-20-2,0 0-9 1,141-124-12 2,-141 110-10-3,0 8 0 2,-8 6-13 0,-25 0 8 0,-9 26 5-2,1 19 11 2,8 6 17 0,8 3 8 0,6-5 14-2,15-1 8 2,4-6-7-1,0-5 0 2,0-3-12-3,23-6-11 2,18-2-15 0,13 1-7 0,-7-10-6-2,10-12-4 2,-2-5-4-1,-13 0-16 2,-12-5-31-3,-1-18-47 2,-17 2-66 0,-12 11-33-1,0 5-374-1</inkml:trace>
    </iact:actionData>
  </iact:action>
  <iact:action type="add" startTime="67147">
    <iact:property name="dataType"/>
    <iact:actionData xml:id="d82">
      <inkml:trace xmlns:inkml="http://www.w3.org/2003/InkML" xml:id="stk82" contextRef="#ctx0" brushRef="#br0">23628 9750 493 0,'0'0'306'5,"0"0"-111"4,0 0-38-4,0 0-37 4,0 0-16-1,0 0-34 0,20-210-19-2,-10 188-10 2,8 2-12 0,8-3-12 1,11-1-11-4,4-2-6 3,11 5-2 0,9 1-26 0,1 5-67-2,-1 6-64 1,-40 9-49 2,-6 0-241-1</inkml:trace>
    </iact:actionData>
  </iact:action>
  <iact:action type="add" startTime="67433">
    <iact:property name="dataType"/>
    <iact:actionData xml:id="d83">
      <inkml:trace xmlns:inkml="http://www.w3.org/2003/InkML" xml:id="stk83" contextRef="#ctx0" brushRef="#br0">24118 9686 398 0,'0'0'322'6,"0"0"-116"1,0 0-97-1,0 0-37 2,0 0-21-2,0 0-22 3,6 4-19-1,4-54 20 0,-3-16 21-2,9-3-33 3,4 5-5-2,0 7-2 1,4 11-4-3,-4 13 2 4,0 13-1-1,-4 14-4 0,0 6-1 0,-12 0 11-2,9 37-3 2,-8 16-8 0,-5 1-3-2,0 2 1 2,0-8 2-1,0-13-3 2,0-11 2-3,0-16-2 2,0-8-1 0,0 0-4 0,19-17-4-2,1-25 4 2,16-14 3 0,-7 0-2 0,10 7 0-2,2 18 4 2,-8 15 3 0,-7 16 6-1,-8 0 10-1,-2 16 5 3,-12 27-19-1,-4 11-4-1,0-6 0 1,0-9-1-1,0-6-4 0,0-7 4 2,0-8-3-4,0-8-18 4,0-8-28-1,0-2-44 0,0 0-68-2,0-8-222 2</inkml:trace>
    </iact:actionData>
  </iact:action>
  <iact:action type="add" startTime="67926">
    <iact:property name="dataType"/>
    <iact:actionData xml:id="d84">
      <inkml:trace xmlns:inkml="http://www.w3.org/2003/InkML" xml:id="stk84" contextRef="#ctx0" brushRef="#br0">24973 9224 480 0,'0'0'297'6,"0"0"-130"3,0 0-53-3,0 0-44 1,0 0-6 2,0 0-12-1,-117 103-22-2,98-80-9 1,3-4 6 2,11 3 5-1,5 1 5-2,0-1-11 1,16 3-13 2,12 4-6-1,10-1-3-2,1 0 0 1,-6-5 0 1,-10-5 0 1,-18-1-4-3,-5-2-2 1,0-1-10 1,-16 1-31 1,-29-4-37-3,20-11-51 1,-10 0-111 2</inkml:trace>
    </iact:actionData>
  </iact:action>
  <iact:action type="add" startTime="68692">
    <iact:property name="dataType"/>
    <iact:actionData xml:id="d85">
      <inkml:trace xmlns:inkml="http://www.w3.org/2003/InkML" xml:id="stk85" contextRef="#ctx0" brushRef="#br0">23307 9496 347 0,'0'0'277'6,"0"0"-105"1,0 0-66 0,0 0-46 2,0 0-11-3,0 0-17 1,11-8-20 2,-3 1-10-1,-3 5 0-2,-1-2 4 1,10 4 1 2,-5 0-2-2,7 0 3 0,1 0 0 0,7 0-5 1,-5 0 1 0,-2 0-4-1,-1 10 1 0,-9-3 2 2,-4 6-3-1,-2-5 0-2,-1 6 2 1,0 5-2 1,0 2 7 1,0-4-4-4,0 2 4 3,0-8 19 1,0-1 9-2,0-3-5 0,0-5-7 0,0 1-20 1,-17-3-3 1,-10 4-1-3,-10-4 1 1,1 0 2 1,1 0-1 0,-1 0 0-1,-3 0 0 0,19 2 2 2,-2 6-1-2,6-3-1-1,13-5 0 3,-1 0-2-1,4 0-7 0,0 0-44-2,0-2-38 2,0-9 20-1,0 5-208 2</inkml:trace>
    </iact:actionData>
  </iact:action>
  <iact:action type="add" startTime="70047">
    <iact:property name="dataType"/>
    <iact:actionData xml:id="d86">
      <inkml:trace xmlns:inkml="http://www.w3.org/2003/InkML" xml:id="stk86" contextRef="#ctx0" brushRef="#br0">28527 7163 549 0,'0'0'299'7,"0"0"-156"1,0 0-70 1,0 0-40-4,0 0-13 3,0 0 33 1,0 0 7-1,20-177 2-3,-20 135-9 3,-11 3-9 0,-11-1-13 1,-5-5-11-3,-15-11-3 1,-12-11-3 1,-3-6-4 1,-2-4 2-3,-2 13-5 2,0 14 2-1,13 13 1 3,-7 17-1-6,10 6 5 5,2 4 8-2,-11 0-4 3,-5 0-3-5,-5-5-1 3,-13-2-3 0,-3 4 6 0,-1-3-1-1,-3 8 3 0,0 0-4 1,-4-1-10 0,17-1-2-2,1-7 2 2,25-6-5-1,13-8-1 2,18-9 1-3,-4-7 5 2,7-5 5 0,4-12-6 0,5-5-1-1,-9-8-2 0,6 3 1 1,2-4 1 1,-10 9-3-4,6 4 0 3,-2 6 0-1,5 7-1 1,1 8 1-1,2 2-1 1,1-3-1 0,-3 0 2-1,3-3 0 0,0 10-1 1,0 1 1 0,-5 6-3 0,5 5 1-2,-5 7-1 2,2 2-4 0,3 6 3 0,0 2 2-2,0 7 1 2,0 2 0 0,-8 0 0 0,5 0-7-2,-11 36 8 2,0 12 2 0,-4 5 5 0,4 0-6-2,-12-5-2 2,7-10 0 0,3-11 1 0,0-13 1-2,3-5-1 1,10-9-3 2,3 0 1-1,0 0-6-3,0-20 2 3,0-22 6 1,16-6 3-1,7 6-1-2,-6 8-1 2,4 12 0-1,-2 2-1 2,-8 6 1-4,-2 3-1 4,0 2 1-1,5 9-1 0,-5 0 3-2,10 0 6 1,2 0-1 3,8 28 4-3,2 10 3-1,2-5 1 1,3-6-7 3,-13-3-9-3,11-7 0-1,-11-2-10 2,9 3-17 0,0 1-57 0,1-2-54-2,-29-14-67 1,-1 0-61 1</inkml:trace>
    </iact:actionData>
  </iact:action>
  <iact:action type="add" startTime="71547">
    <iact:property name="dataType"/>
    <iact:actionData xml:id="d87">
      <inkml:trace xmlns:inkml="http://www.w3.org/2003/InkML" xml:id="stk87" contextRef="#ctx0" brushRef="#br0">28210 7753 226 0,'0'0'383'7,"0"0"-183"2,0 0-65-2,0 0 6-1,0 0 27 2,0 0 0 0,0 0-37-1,23 23-12 1,-10-23-25-1,4 0-20 1,7 0-11 0,6 0-7-1,16 0-6 1,5 0-11 0,10 0-39-2,11 0 0 1,-3 0 0 2,0-6 0-2,-9 6 0 1,-15-4 0-2,-9 4 0 4,-10 0 0-3,-12-1 0 1,-6 1 0-2,-8-4 0 1,0 2 0 2,0 2-147-2,0 0-79-1,-8 0-136 2,-5 0-489 2</inkml:trace>
    </iact:actionData>
  </iact:action>
  <iact:action type="add" startTime="71967">
    <iact:property name="dataType"/>
    <iact:actionData xml:id="d88">
      <inkml:trace xmlns:inkml="http://www.w3.org/2003/InkML" xml:id="stk88" contextRef="#ctx0" brushRef="#br0">29094 7452 445 0,'0'0'468'7,"0"0"-260"1,0 0-66 0,0 0-50-1,0 0-29 0,0 0-4 2,39 206 0-1,-35-148-12-3,5-1 4 3,-7-3-13 0,-2-10 4 0,2-2-12-1,12-10-6 1,-7-11-1-1,-1-9-1 0,4-7-5 1,-7-5-6-1,-3 0 2 2,1 0-1-1,15 0 3-2,7-1-2 2,2-35-4 0,15-11-5-1,-3-12-3 0,2 2 2 0,-9 2-1 1,-2 11-1 2,-5 7-1-4,-4 5-1 3,-10 13-1-2,4 1-31 1,-6 10-58-3,9 8-45 3,4 0-29 0,-4 0-30 0,-13 17-53-2,-3 3-544 1</inkml:trace>
    </iact:actionData>
  </iact:action>
  <iact:action type="add" startTime="72316">
    <iact:property name="dataType"/>
    <iact:actionData xml:id="d89">
      <inkml:trace xmlns:inkml="http://www.w3.org/2003/InkML" xml:id="stk89" contextRef="#ctx0" brushRef="#br0">29685 7838 234 0,'0'0'583'5,"0"0"-360"1,0 0-76 1,0 0-64 2,0 0-23-2,0 0-19 0,266-56-12 0,-240 20-16 2,-9 1-6-1,-10 4-7-2,-7 5 0 1,0 7-4 2,0 3-6-1,-23 7-10-2,-17 9-5 1,-5 0 9 2,4 17 16-1,-14 25 1-3,14 8 2 3,14 4 21 1,-2 2 9-2,22-6-1 4,7-1 7-7,0-2-12 5,0-5-10-2,4 0-9 0,28-9-8 0,0-1-2 2,4-11-8-4,5-13-35 3,2-8-35 0,6 0-63 0,-41-24-29 0,3 3-228-2</inkml:trace>
    </iact:actionData>
  </iact:action>
  <iact:action type="add" startTime="73024">
    <iact:property name="dataType"/>
    <iact:actionData xml:id="d90">
      <inkml:trace xmlns:inkml="http://www.w3.org/2003/InkML" xml:id="stk90" contextRef="#ctx0" brushRef="#br0">31035 7094 435 0,'0'0'224'9,"0"0"-68"-3,0 0-40 2,0 0-53 0,0 0-24-1,0 0 3 2,-64-9 30-4,8 22-27 3,-5 13-9 2,0 8-1-4,1 11 1 1,8 14-2 0,12 13-7 1,12 7-1-2,8 9 6 2,10-2-9 0,10-2 4 1,0-9 1 1,0-14 0-6,21-11 12 6,14-11-17-3,6-9-15 2,2-17-8-4,8-11-2 3,-5-2-9 0,4 0-12-1,-10-30-10 0,-8-4-14 1,0-9-21 1,-20-1-68-3,-12 27-57 1,0-3-198 0</inkml:trace>
    </iact:actionData>
  </iact:action>
  <iact:action type="add" startTime="73445">
    <iact:property name="dataType"/>
    <iact:actionData xml:id="d91">
      <inkml:trace xmlns:inkml="http://www.w3.org/2003/InkML" xml:id="stk91" contextRef="#ctx0" brushRef="#br0">31239 7070 200 0,'0'0'445'8,"0"0"-289"-1,0 0-61 0,0 0-31 0,0 0-4 2,0 0 6-1,13 296 15-2,-13-212-23 2,0 0-3-1,0 1-2 1,0-3-4-1,0-7-16 0,-13-11-22 1,6-16 1-2,-2-20-8 2,5-11-2 1,4-11-2-2,0-6 1 1,0 0 0-1,0 0-1 0,0-17 0 2,20-20-4-4,8-1 2 4,-9 8 0-2,-3 8 2 1,-3 14 0 0,-12 4 2-1,9 3-1 0,0 1 0 1,-4 0 3-2,9 0-2 3,1 0 2-2,-6 13-1 2,3 7-3-3,-6 3-4 1,3-6 4 1,0 2-5 0,3-8-8 1,6-5-7-3,-7-6-30 2,5 0-64 0,2 0-22-2,-15 0-129 4,2 0-532-4</inkml:trace>
    </iact:actionData>
  </iact:action>
  <iact:action type="add" startTime="73874">
    <iact:property name="dataType"/>
    <iact:actionData xml:id="d92">
      <inkml:trace xmlns:inkml="http://www.w3.org/2003/InkML" xml:id="stk92" contextRef="#ctx0" brushRef="#br0">31605 7952 316 0,'0'0'367'4,"0"0"-181"5,0 0-59-1,0 0-3 0,0 0-40-2,0 0-2 1,15-162-11 1,-12 131-35 0,8 5-10-1,-9 4-14 0,3 5-9 1,2 0-3 0,6 0 3-1,3 6-2 0,1-3-1 1,7 6-14 0,3 8-100-2,-14 0-73 2,-7 0-157 0</inkml:trace>
    </iact:actionData>
  </iact:action>
  <iact:action type="add" startTime="74122">
    <iact:property name="dataType"/>
    <iact:actionData xml:id="d93">
      <inkml:trace xmlns:inkml="http://www.w3.org/2003/InkML" xml:id="stk93" contextRef="#ctx0" brushRef="#br0">31899 7800 420 0,'0'0'395'6,"0"0"-167"2,0 0-100 0,0 0-60-3,0 0-31 3,0 0-24 0,36 64-13-1,-36-64-3 0,0 0-42 1,0 0-68 0,0 0-153 0</inkml:trace>
    </iact:actionData>
  </iact:action>
  <iact:action type="add" startTime="74287">
    <iact:property name="dataType"/>
    <iact:actionData xml:id="d94">
      <inkml:trace xmlns:inkml="http://www.w3.org/2003/InkML" xml:id="stk94" contextRef="#ctx0" brushRef="#br0">31970 7441 542 0,'0'0'150'5,"0"0"-71"1,0 0-58 3,0 0-17-1,0 0-4-1,0 0-25 0,16-90-105 1,-16 90-36-1</inkml:trace>
    </iact:actionData>
  </iact:action>
  <iact:action type="add" startTime="74446">
    <iact:property name="dataType"/>
    <iact:actionData xml:id="d95">
      <inkml:trace xmlns:inkml="http://www.w3.org/2003/InkML" xml:id="stk95" contextRef="#ctx0" brushRef="#br0">32247 7501 414 0,'0'0'234'4,"0"0"-121"4,0 0-48 0,0 0-30-1,0 0 29-1,0 0-13 2,-31 103-8 0,11-84 3 1,0-5-9-4,2 1-15 3,15-1 3 0,-5 0 13 0,8 3 15-2,0 2-12 2,13 1 13 0,26 0-11 0,-9 0-12-2,1-3-9 1,-5 5-8 2,-13 1-8-1,-9 3-6-2,-4 6-5 1,0-2 2 1,-3-6-11 1,-37-13-19-3,-14-11-52 2,3 0-40-1,25-9-116 2,15-15-301-2</inkml:trace>
    </iact:actionData>
  </iact:action>
  <iact:action type="add" startTime="74870">
    <iact:property name="dataType"/>
    <iact:actionData xml:id="d96">
      <inkml:trace xmlns:inkml="http://www.w3.org/2003/InkML" xml:id="stk96" contextRef="#ctx0" brushRef="#br0">32451 6823 309 0,'0'0'152'8,"0"0"41"-2,0 0-92 2,0 0-27-2,0 0 8 2,0 0-14 0,45 180 0 0,-45-113-32-2,0 9-4 3,0 5-10-2,0 1-6 2,0-12 7-4,0-8-8 3,0-14-6 0,0-6-1 0,0-7-8-2,0 1 5 2,0-6-5 0,0-2 1 0,0-8-1-2,1-8 1 3,2 5-1-2,5-7 2 2,-6 4-1-3,9 3-1 1,-8-1 0 3,1 1-2-4,7 0-8 2,-11-10-22-1,0-7-38 3,0 0-22-4,0 0-311 0</inkml:trace>
    </iact:actionData>
  </iact:action>
  <iact:action type="add" startTime="75260">
    <iact:property name="dataType"/>
    <iact:actionData xml:id="d97">
      <inkml:trace xmlns:inkml="http://www.w3.org/2003/InkML" xml:id="stk97" contextRef="#ctx0" brushRef="#br0">32580 7289 665 0,'0'0'154'6,"0"0"-97"3,0 0-13-1,0 0 3-2,0 0-32 2,0 0-7 0,-229 3-7-1,197 0-1 0,12 3-13 0,1 5-45 1,19-8-73 1,0 4-122-4</inkml:trace>
    </iact:actionData>
  </iact:action>
  <iact:action type="add" startTime="75502">
    <iact:property name="dataType"/>
    <iact:actionData xml:id="d98">
      <inkml:trace xmlns:inkml="http://www.w3.org/2003/InkML" xml:id="stk98" contextRef="#ctx0" brushRef="#br0">32677 7644 480 0,'0'0'302'6,"0"0"-129"1,0 0-115 2,0 0-51-4,0 0 3 3,0 0 19 0,-13 102 7 1,6-82 5-4,-2 4 10 3,6-2-6 0,3-2 10 0,0-10-19-2,0 3-9 2,0-8-19 0,23-5-8 0,6 0-15-1,3 0-10 0,-11 0 8 1,-5-28-6 0,-5-17-5 0,-11-11-4-2,0-4 6 2,0 4-20 0,-27 6-50-2,6 11-56 1,13 30-88 1,8 6-107 2</inkml:trace>
    </iact:actionData>
  </iact:action>
  <iact:action type="add" startTime="75876">
    <iact:property name="dataType"/>
    <iact:actionData xml:id="d99">
      <inkml:trace xmlns:inkml="http://www.w3.org/2003/InkML" xml:id="stk99" contextRef="#ctx0" brushRef="#br0">33083 6905 298 0,'0'0'201'7,"0"0"-170"-2,0 0 15 4,0 0 24-1,0 0-10 0,0 0-5-2,-10-57-10 2,0 57 7-1,-6 0 2 2,-2 0-8-3,-5 0-21 2,3 0-19-1,-3 0-6 1,5 0 0-2,2 9 0 3,6 4-2-2,9 14 2 3,1 3 4-6,0 12 8 4,0 5 4 0,0 5 2 1,0 1-6-1,0 5 0-2,1 3 3 2,7 8-8 0,3 1-2-2,-2 1 12 2,5-4 4 0,-5-14-14 0,0-10 2-3,-9-16-8 3,0-13-1 0,0-8 0 1,4-6-23-2,2 0-54 0,-6-2-76 0,10-19-245 1</inkml:trace>
    </iact:actionData>
  </iact:action>
  <iact:action type="add" startTime="76304">
    <iact:property name="dataType"/>
    <iact:actionData xml:id="d100">
      <inkml:trace xmlns:inkml="http://www.w3.org/2003/InkML" xml:id="stk100" contextRef="#ctx0" brushRef="#br0">33360 6995 437 0,'0'0'124'4,"0"0"-124"4,0 0-9 0,0 0 8 1,0 0-5-3,0 0-1 1,-75-80 7 1,61 80 24 1,3 0 82-3,2 0 25 2,1 12-34-1,-8 0-56 1,0-5-34-2,5 3-7 3,-3-7-1-2,1 14-3 2,7 4 4-3,2 19 1 2,1 18 15-1,3 10 33 2,0 4-7-2,0-3-15 1,0-5-4 1,0-12-6-2,0-3 0-1,10-4 2 2,0 0-9 1,-4 3 1-2,-2-6 4 0,6-3-5 0,-7-13-7 2,-3-12-3-2,5-11-1-2,-5-3-44 3,0 0-112 0,3-17-211 0</inkml:trace>
    </iact:actionData>
  </iact:action>
  <iact:action type="add" startTime="76670">
    <iact:property name="dataType"/>
    <iact:actionData xml:id="d101">
      <inkml:trace xmlns:inkml="http://www.w3.org/2003/InkML" xml:id="stk101" contextRef="#ctx0" brushRef="#br0">33300 7349 378 0,'0'0'222'6,"0"0"-93"2,0 0 7 0,0 0-26-2,0 0-52 3,0 0-34-2,-339-30-18 3,297 26-6-5,12 4-15 3,30 0-101-1,0 0-176 2</inkml:trace>
    </iact:actionData>
  </iact:action>
  <iact:action type="add" startTime="76911">
    <iact:property name="dataType"/>
    <iact:actionData xml:id="d102">
      <inkml:trace xmlns:inkml="http://www.w3.org/2003/InkML" xml:id="stk102" contextRef="#ctx0" brushRef="#br0">33341 7637 445 0,'0'0'261'7,"0"0"-76"1,0 0-113-1,0 0-49-1,0 0 11 2,0 0-6 0,139-35-19 0,-137 16-9-2,-2-5 0 2,0 3-10 0,0 0-24 0,-15 8-20-2,-8 4-24 2,7 9 39 0,0 0 39 2,5 0 13-6,-5 0 26 3,11 17 12 2,-3 5-9-1,8 3-1-2,0-1 8 2,0 6 2 0,0 1-5-1,26-4-23 0,-3-4-1 1,-3-8-7 0,0-8-6 0,4-7-9-2,2 0-10 2,1 0-51 1,-4-31-60-2,-23 12-56-2,3-3-194 4</inkml:trace>
    </iact:actionData>
  </iact:action>
  <iact:action type="add" startTime="77300">
    <iact:property name="dataType"/>
    <iact:actionData xml:id="d103">
      <inkml:trace xmlns:inkml="http://www.w3.org/2003/InkML" xml:id="stk103" contextRef="#ctx0" brushRef="#br0">33673 6910 367 0,'0'0'194'6,"0"0"-24"2,0 0-3 0,0 0-66-1,0 0-38 1,0 0-5 0,0 486-34 0,0-410-15-2,0-9-8 1,0-4-1 1,0-13-1 0,0-1-6-1,0-11-37 0,0-11-55 1,0-27-154 1,0 0-257-3</inkml:trace>
    </iact:actionData>
  </iact:action>
  <iact:action type="add" startTime="77999">
    <iact:property name="dataType"/>
    <iact:actionData xml:id="d104">
      <inkml:trace xmlns:inkml="http://www.w3.org/2003/InkML" xml:id="stk104" contextRef="#ctx0" brushRef="#br0">30577 8624 706 0,'0'0'232'6,"0"0"-75"1,0 0-55 0,0 0-31 1,0 0-18 1,0 0-46-3,6 175 13 0,-12-108 9 2,1 0 12 1,5 1 1-2,0-8-4-1,0 1-23 2,0-13 2 0,0-9-9 0,0-14-8-2,0-8-6 2,0-12-35 0,0-5-39 0,16 0-54-1,-11 0-68 1,-1-15-259 0</inkml:trace>
    </iact:actionData>
  </iact:action>
  <iact:action type="add" startTime="78245">
    <iact:property name="dataType"/>
    <iact:actionData xml:id="d105">
      <inkml:trace xmlns:inkml="http://www.w3.org/2003/InkML" xml:id="stk105" contextRef="#ctx0" brushRef="#br0">30723 8997 615 0,'0'0'217'8,"0"0"-58"-2,0 0-42 1,0 0-56 1,0 0-13 0,0 0-24-1,-300-7-19 1,265 7-5-1,6 0 0 1,18 0-29-1,5 0-74 0,6 0-108 2,0 0-161-2</inkml:trace>
    </iact:actionData>
  </iact:action>
  <iact:action type="add" startTime="78494">
    <iact:property name="dataType"/>
    <iact:actionData xml:id="d106">
      <inkml:trace xmlns:inkml="http://www.w3.org/2003/InkML" xml:id="stk106" contextRef="#ctx0" brushRef="#br0">31061 9093 456 0,'0'0'354'6,"0"0"-201"1,0 0-61 1,0 0-70 0,0 0-18-2,0 0-4 2,141-86-1 0,-141 75-5 0,-19 2-9-2,-6 6 5 3,2 3-4-2,0 0 14 0,-11 3 21 0,11 22 27 1,-7 0-4 0,15 3-11 0,-1 0 2-2,13-3-2 2,3 0 14 1,0-2-3-2,0 0 15-1,8 3-23 2,18 0-12 0,7-7-20-1,3-8-4 0,5-5 0 0,2-6-23 2,2 0-25-1,-8-12-61-3,-6-12-18 4,-31 14-33-1,0 3-175 0</inkml:trace>
    </iact:actionData>
  </iact:action>
  <iact:action type="add" startTime="78824">
    <iact:property name="dataType"/>
    <iact:actionData xml:id="d107">
      <inkml:trace xmlns:inkml="http://www.w3.org/2003/InkML" xml:id="stk107" contextRef="#ctx0" brushRef="#br0">31483 9187 322 0,'0'0'375'4,"0"0"-239"5,0 0-65-1,0 0-41 0,0 0 49-3,0 0 45 3,24-139-20 0,-15 105-10 0,1 10-37-1,0 1-9 1,2 6-8-1,-3 0-16 1,7 4-15-1,-2 1-7 1,12 2-2 0,0-3-2 0,12 11-23-2,6 2-69 2,-1 0-65 0,-30 0-53 0,-6 8-439-2</inkml:trace>
    </iact:actionData>
  </iact:action>
  <iact:action type="add" startTime="79065">
    <iact:property name="dataType"/>
    <iact:actionData xml:id="d108">
      <inkml:trace xmlns:inkml="http://www.w3.org/2003/InkML" xml:id="stk108" contextRef="#ctx0" brushRef="#br0">31902 9159 378 0,'0'0'229'8,"0"0"-63"-4,0 0-58 5,0 0-39-1,0 0-21-3,0 0-11 3,16 30-20 0,-5-60-6-1,5-13 34-1,4-2-24 3,4 3-4-1,5 9-2 0,-9 1-7-2,3 13-2 1,-8 4-3 1,-8 10 0-2,-4 5-1 3,-3 0 0-2,0 0 7 1,0 20 36 1,0 12-21-3,0 3-21 1,0-6 1 2,0-9 1-3,0-10 3 2,0-7-4 0,3-3-3 0,7 0-1-1,13 0-5 0,13-22-9 1,5-6 9 1,4 0-1-5,-3 9 6 5,-4 6 1-2,-11 11 15 2,2 2 24-1,-13 0-1-2,-9 0 3 3,0 17-22-2,4 5-20 1,-8 3-3-2,-1 1-2 2,0 0-1 0,-2-2-3 0,0-1-3-2,0-8-9 1,9-6-33 2,-9-9-38-2,2 0-66 0,-2 0-249 0,2-13-242 1</inkml:trace>
    </iact:actionData>
  </iact:action>
  <iact:action type="add" startTime="79543">
    <iact:property name="dataType"/>
    <iact:actionData xml:id="d109">
      <inkml:trace xmlns:inkml="http://www.w3.org/2003/InkML" xml:id="stk109" contextRef="#ctx0" brushRef="#br0">32682 8849 369 0,'0'0'262'5,"0"0"-146"4,0 0-60-1,0 0-11 0,0 0 2-3,0 0-20 4,-90 84-10-2,66-67 2 2,13-3 14-3,5 1 11 1,6-4 7 2,0 3-16-4,0 3-4 4,0-1-10-1,10 5-3-1,9-1-1 2,-2-5-1-3,7 2-12 1,-20-5-4 2,8-1-1-1,-12-1-1-2,0 6-24 2,0 0-9 0,-16-2 0 0,-21-3-11-3,-6-5-40 4,23-6-160-2,-1 0-282 2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26:04.99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84">
    <iact:property name="dataType"/>
    <iact:actionData xml:id="d0">
      <inkml:trace xmlns:inkml="http://www.w3.org/2003/InkML" xml:id="stk0" contextRef="#ctx0" brushRef="#br0">7758 4614 403 0,'0'0'521'7,"0"0"-361"2,0 0-38-3,0 0 7 1,0 0-64 2,0 0-31-3,0 0-2 2,26-5 0 0,-26 5 7 0,0 0-4 0,0 0 20-3,-3 0 4 4,-21 0-8-1,-15 0-6-2,-11 0-9 2,-2 0-7-1,-17 0-10 2,-1 0 1-1,-7 0-1 0,0 0 6-2,1 0-6 2,9 0 1-2,-7 0 2 2,7 0-5-1,-1 0-8 2,-4 0 2-1,-2 0-1-2,-7 0-4 2,1 0-3 0,0 0-3-2,5 0 0 3,-11 0 0-2,12 0 0 1,0 0 0 0,2 0 0-2,4 0 0 3,-5 0 0-2,5 0 0-1,-4 0 0 2,8 0 0 0,0 0 0-1,11 0 0 2,0 0 0-3,6 0 0 3,3 0 0-3,-1 0 0 1,6 0 0 1,-2 0 0 1,4 0 0-2,2 0 0-1,3 0 0 2,0 0 0 0,5 3 0 0,6 4 0-2,0 3 0 2,2-3 0 0,3 1 0 0,3 1 0 0,1 0 0-1,-1-1 0 0,6 1 0 0,1-1 0 0,0 1 0 1,-1 5 0 0,-3 11 0-1,3 5 0 0,-5 8 0 1,8 3 0 0,-4 8 0 0,7 3 0-2,-6 8 0 2,7 8 0 0,-5 1 0 1,5 1 0-5,0 6 0 6,0 3 0-3,0 8 0 2,0 9 0-4,0 5 0 3,0 5 0 0,5 0 0 0,3-8 0-2,0-9 0 2,-8-10 0 0,0-2 0 0,0 0 0 0,0 2 0-2,0 3 0 2,0 1 0 0,0-1 0-2,0 6 0 2,0-7 0 0,0-2 0 0,0-5 0-2,0-10 0 2,0-6 0 0,0 1 0 0,0-2 0-2,0-1 0 2,0-6 0 0,0-3 0 0,0-1 0-2,0-4 0 3,3 4 0-2,-3-1 0 1,1-8 0 0,-1-2 0-2,0-10 0 2,9-8 0 0,-9-5 0-3,0-4 0 4,0-3 0-1,0 4 0 0,0 0 0-2,0-1 0 2,0 3 0 0,0 0 0 0,0 2 0-2,3-3 0 2,-3-2 0-1,0-2 0 1,0-3 0-2,2-3 0 3,-2 0 0-2,5 0 0 3,12 5 0-5,2 3 0 4,6 1 0-2,7 0 0 1,8-2 0-3,4 0 0 4,9-4 0-1,7-3 0 0,-2 2 0-2,11 3 0 2,-3 5 0 0,-4 4 0-1,9 2 0 2,-4 8 0-2,-7-7 0-1,0 4 0 3,1-4 0-3,-8-3 0 2,4-2 0 0,-8-7 0 0,9 3 0-2,-1-4 0 2,-1 1 0 0,5 1 0-1,-10-1 0 0,8 0 0 1,2-1 0 0,-4-1 0 0,-5 2 0-1,-1-1 0-1,7 4 0 3,-2-3 0-1,4 1 0-2,-4 3 0 2,8-5 0 0,-3 2 0 1,3 1 0-4,-4 0 0 4,4-1 0-2,-4 0 0 1,-2 5 0-2,1-3 0 2,-5-2 0 0,2-1 0-1,4-2 0-1,1-3 0 4,-8 0 0-3,8 0 0 1,-2 0 0-2,-1 0 0 2,2 0 0-1,1 0 0 2,-2 0 0-3,-2 0 0 2,-4 0 0 0,-2 0 0 0,-10 0 0-2,-1 0 0 2,-11 0 0 0,-6 0 0 0,-5 0 0-2,-8 0 0 2,9 0 0 1,-6 0 0-2,-4 0 0-2,4 0 0 4,-6 0 0-1,2 0 0 0,-9 0 0-2,0 0 0 2,0 0 0 0,0 0 0 0,0 0 0-2,0-8 0 3,0-17 0-3,0-14 0 3,2-16 0-3,1 2 0 3,-1 1 0-2,1-8 0 1,-3-2 0 1,0-3 0-4,4-2 0 3,2-4 0 0,-3-7 0-3,-3 0 0 5,4-13 0-1,-4 2 0-2,0-2 0-1,0 2 0 3,0 5 0-2,0 2 0 1,0 6 0-2,0 0 0 3,0 1 0-2,0-4 0 2,3 0 0-4,0-3 0 4,7 3 0-2,-7 1 0 1,1-3 0-2,5-7 0 3,-6 3 0-2,-2-4 0 1,7 5 0-2,-8 3 0 2,2 2 0 1,4 0 0-1,-1 5 0-3,-2 8 0 3,-3-2 0 1,0 3 0-1,0-3 0-3,0 1 0 4,0 5 0-2,2 9 0 2,0 11 0-4,7 8 0 3,-5 9 0 0,-1 9 0-1,1 4 0-1,5 0 0 2,-6 7 0 0,1-7 0 0,-1-1 0-3,-2 1 0 4,-1-3 0-2,0 6 0 2,0-6 0-3,0 4 0 2,0-3 0 0,0 2 0 1,0 2 0-4,0-5 0 3,0-4 0 1,0-4 0-2,-11-2 0 1,-5-9 0-2,-4-3 0 2,-5-1 0 0,-4 1 0-2,9 6 0 2,1 11 0 0,-1 8 0 0,-2 7 0-3,-7 3 0 4,-12 2 0-2,-8 0 0 1,-8 0 0-1,2 7 0 1,-6 12 0 0,2-6 0 0,5 1 0-2,2-3 0 3,12 0 0-2,12 2 0 1,-5 0 0-3,12 4 0 4,-2 7 0-1,3 10-62 0,-6 11-104-2,24-25-92 3,0 3-162-2</inkml:trace>
    </iact:actionData>
  </iact:action>
  <iact:action type="add" startTime="11713">
    <iact:property name="dataType"/>
    <iact:actionData xml:id="d1">
      <inkml:trace xmlns:inkml="http://www.w3.org/2003/InkML" xml:id="stk1" contextRef="#ctx0" brushRef="#br0">9264 8478 529 0,'0'0'237'6,"0"0"-108"3,0 0-3-1,0 0-3-3,0 0-26 4,0 0-4-2,0 0-20 1,21 8-22-1,-21-8-9 0,-37 0 25 1,-8 0-15 1,-11 0-12-3,-12 0-9 1,-5 0-3 1,-6 0 1 1,2 0-2-4,-4 0-6 3,1 0-4 2,0 0-6-3,-1 0 6-1,1 0-5 2,9 0-6 0,0 0 5 0,-4 0-7-2,11 0 4 2,6 0-6-1,9 0 1 2,8 0-2-3,5 0 1 2,11 0-1 0,6 0-1-1,5 0 0 0,-5 0 0 1,-1 0 0 0,8 0 1 1,-4 0 2-4,3 0-3 2,6 3 4 2,-3 11-1-1,10 6 5-2,-3 5 6 2,0 9 8 0,-1-2-4 0,1-2-13-2,-3 7 0 2,3 0-4 0,-1 10 1 1,-1 9-1-4,5 6 1 3,0 10 0 1,0 7 0-3,0 1 5 1,0 3-1 1,0 5 2 1,0-1-2-2,0-1 2-1,0 2-3 2,0-3 1 0,0-4-3 0,0-2-2-2,0-1 1 2,0-2-2 0,0 3 3 0,0 6-3-2,0 4 5 2,0 1-4 0,0 6 2-1,0-4-3-1,-11-4 0 2,9 2 0 1,-8-3 0-1,2-3 0-3,0-5 0 5,-2 2 0-4,7-2 0 4,3-10 0-5,0-4 0 3,-3-11 0 0,3-12 0 0,0-2 0-2,0-10 0 2,0-6 0 0,0-7 0 0,0-10 0-2,0 1 0 2,0-3 0 0,0 2 0 0,3 1 0-3,-3-3 0 4,3 4 0-2,6-2 0 1,-8-3 0 0,2 2 0-1,-3-6 0 1,5 0 0 0,-3 0 0-3,4 0 0 4,6 0 0-1,11 0 0 0,10 0 0-2,9 0 0 3,0 3 0-2,0-3 0 1,-1 2 0-1,10 2 0 0,-8-2 0 0,9 2 0 2,1-1 0-3,19 1 0 2,11 2 0 0,2 2 0 0,11 1 0-2,4-1 0 2,-1-2 0 0,-1-3 0 1,-1 0 0-4,-8-1 0 3,3 6 0 0,-5 1 0 0,-3 4 0-2,-2-6 0 2,-1-1 0 0,-4-4 0 0,5-2 0-1,-8 0 0 0,-4 0 0 1,-1 0 0 0,-8 0 0-2,6 0 0 3,-6 0 0-1,13 0 0-1,-8-8 0-1,11-12 0 2,-13-8 0 0,13 3 0 0,-13-3 0-2,10 6 0 2,-15 2 0 0,-3 3 0 0,-12 3 0-2,-15 3 0 3,-2 4 0-2,-15-1 0 1,4 6 0-2,-12-1 0 2,9 0 0 1,-10 0 0-2,2 3 0-1,-5-3 0 2,5 3 0 0,-5 0 0 0,3-3 0-2,5-2 0 2,-5-9 0 0,10-8 0 1,-9-13 0-4,0-5 0 3,4-17 0 0,-8-17 0 0,0-10 0-2,0-12 0 3,0-17 0-1,0-16 0 0,0-11 0-1,0-11 0 0,0-7 0 1,0 6 0-1,-8 18 0-1,4 13 0 3,1 11 0-1,-1 3 0 1,-6 1 0-4,-1 2 0 4,-2 1 0-2,-3 4 0 2,9 5 0-4,-6 10 0 4,1 11 0-1,1 14 0 2,9 9 0-7,-3 10 0 5,5 9 0 0,0 6 0 1,0 3 0-5,-9-1 0 4,9-2 0-1,-1 0 0 1,1 2 0-1,0 10 0 2,0 4 0-1,0 5 0-1,0 2 0-1,0 2 0 1,0 0 0 2,0 0 0-1,0 0 0-2,-3 0 0 1,-5 0 0 2,-8 0-2-1,-4-5 2-2,-16-2 2 2,-2-3-2 1,-5 2 0-2,-1-7 0-1,-9 0 0 2,9 2 0 0,-12 2 0 0,8 2 0-2,-12 9 0 2,-17 0 0 0,-9 0 0 0,-13 2 0-2,-14 13 0 2,3-1 0 0,-3-1 0 1,11-1 0-4,5-4 0 3,14 1 0 0,7-1 0 0,10-1 0-2,4-5 0 2,1 3 0 0,12-1 0-1,14-4 0 0,6 0 0 2,9 0-79-1,17 0-93 0,3 0-80-3,0-6-140 3</inkml:trace>
    </iact:actionData>
  </iact:action>
  <iact:action type="add" startTime="15279">
    <iact:property name="dataType"/>
    <iact:actionData xml:id="d2">
      <inkml:trace xmlns:inkml="http://www.w3.org/2003/InkML" xml:id="stk2" contextRef="#ctx0" brushRef="#br1">22217 4985 581 0,'0'0'110'5,"0"0"27"3,0 0-23 0,0 0-37 0,0 0-1-3,0 0-11 4,-362-30-8-1,294 30 2 0,-12 0 2-2,-13 0-13 2,-7 0-13 0,-8 0 1-1,-5 0-8-1,5 0-5 2,4 0-5 1,-9-12 10-1,9 9 3 0,1 1-2 0,1 2 0-1,-7 0 0-1,14 0-5 2,-5 0-5 1,3 0-3-2,-1 0 3 3,-2 0-3-5,0 0 1 3,0-3-5-1,2-6 1 2,-2-3 0-3,3 8-2 1,7-2-6 2,-4 6 2-2,7 0 2-1,-9 0-2 3,-1 0 3-1,-3 0-2 0,-2 0 1-2,2-3-8 1,0 0 3 1,3 3-1-2,0 0 3 2,-7 0-4 1,1 0 6-2,4 0-6 2,-4 6 7-4,3 0-6 4,6-5 0-2,0-1 1 1,1 0-2-2,5 0 2 2,-2 0-1 0,3-7-2 0,-10-21 2-2,-11 2-1 2,-5 5-2 1,-4 4 1-2,10 12-1-1,-6 5-1 2,11 0 0 0,-1 0 0 1,-4 15 1-4,-6 2 0 5,9 5 0-4,-7-2 1 2,7 3 1-2,1-6-2 2,5-7 1 0,-5-3-1 0,3-7 0-2,3 2 1 2,-1-2 0 0,14 0-2 0,-3 5 2-2,-2 1 0 2,9-2-1 0,0-2 2 0,-1 1 0-2,-3-3-1 2,-16 2 1 0,0-2-2 0,1 8 1-2,-4 1-1 3,3 4-2-1,12 2 0 0,-2 0 2-1,10-7-2-1,3 1 0 3,9-9 2-2,-11 0 2-1,12 0-2 2,-7 2 0 1,10 1-1-2,-8 2 2-1,6 7 0 2,0-4 1 1,-4 3-1-2,11 2-1 0,7-9 0 0,2 5 1 1,0 3-1 0,-10-5 0-2,-9 5 1 3,5-1-1-2,-14 3 0 2,8-2 0-3,-4 4 0 2,-3 1 1-1,6-3-1 1,2-3 1-3,2-7-2 4,-3-4 3-1,5 0-4 2,-10 0 4-5,4-10-3 2,-19-4 3 2,10 9-2 0,-1 0 0-4,17 5 0 3,5 0-2-1,7 0 0 1,-1 0 1-2,0 2 0 3,9 6 1-2,7-4-3 2,6-4 0-4,2 0-2 4,9 0-4-2,5 0 2 2,-1-7 4-4,3 2 0 1,6 5 0 3,-9 0 2 0,0 0 1-4,-6 0 0 3,-1 8-1 0,4 6-2 0,-1 1-9-2,3-5 1 2,10-1 2 0,-5-5-3-2,10-2 4 2,-8-2 0 1,-6 7 7-3,-14 3-3 1,-11 4 2 2,-5 2-2-3,-11 4 3 3,1-3 1-4,21-2-8 3,5-5 6 1,14-1-2-1,8-4-1 0,8-2 2-2,-2 0 0 2,0 1-2 0,-5-2 5-2,3 3 0 2,-1 3 2 0,-8 1-1 0,10-3-1 1,0 1 0-4,-1 3 1 4,4 1 0-2,0 6 0-2,0 5-1 4,0 6 0-1,-3 6 0 0,-3 7-1 0,2 8 1-2,1 4-1 2,3 3 2 0,0 13 0-2,0 6-1 2,0 10 2 0,0-1-2 0,-1 8 2 0,1-4-1-2,-12-6 0 2,9 4-1 0,-6 1 1-2,-2-3-1 2,4 4 0 1,-4 1-1-2,7-4 1 2,-2 3 0-4,-2 1 1 3,8-8-1 0,0 1 0 1,0-3 1-4,0-11-1 3,-2-3 1 0,2-1-2 0,0-10 2-3,0-9-2 4,0 2 1-1,0-11 0 0,0 3 0-2,0-5 1 2,-3-6-1 0,3-2 0-2,0-9-1 2,0-7 2 1,0-1-3-2,0-6 1 1,0-3 0-2,0 0-1 2,21 0 1 0,2 0 1-2,6 0 0 2,-2 0 3 1,-2 0-3-2,10 0 4 1,2 0-3-1,7 2 2 1,12 13-3-1,8 4 4-1,10 4 2 2,-7-1 3-1,12-7-2 2,-5-7 1 0,-3-8 1-5,15 0-3 5,8 0 2-2,5 0-2 2,12-6 0-2,1-11 4 0,1 9-4 1,-13-1-2-2,-14 4 5 2,9 0 1-1,-9-4 0 2,14 0-3-3,16 0-2 3,5 7 2-2,19 0-1 0,0 2 0 0,-6 0-1 3,-2 0-2-4,-15 0 2 2,-4 0 3 0,-3 0-2-2,-10 9 0 2,-1 4 1 0,1-4-4 0,0-1 2-2,7-6 0 1,19-2-2 2,-11 3 0-2,-1 3-2-1,-1 0-1 2,-13 2 2 1,-6-2 1-3,1 2-3 3,-3 4 0-2,-3 1 0 1,2 4 0-2,-10 0 0 2,-10 0 0 0,-1-2 0 0,-9 1 0 0,3-5 0-3,-1-8 0 4,14-3 0-2,0 0 0 0,7 0 0 0,-1 0 0 1,-2 0 0 0,-1 0 0 1,-1 11 0-3,-5 0 0 2,-3 4 0 0,3-5 0 0,-7-2 0-2,10 2 0 2,-3-1 0-1,13-1 0 0,10 2 0 1,3-1 0 0,0-1 0 0,-6-5 0-2,-7-3 0 2,-7 0 0 0,-12 0 0 0,4 0 0-2,-11 0 0 3,16 0 0-2,-6 0 0 1,6-8 0 0,13-9 0-2,-6 4 0 2,-7 0 0 0,2 6 0-2,-12 0 0 2,-2 4 0 0,8 3 0-1,-5 0 0 0,15 0 0 1,4 0 0 0,4 0 0-1,9 0 0 0,0 8 0 1,1-8 0 0,8 0 0-1,-9 0 0 0,-9 0 0 1,11 0 0 0,-9 0 0 1,4 0 0-4,-10 0 0 3,-5 0 0 0,-8 0 0 0,-6 0 0-2,2 0 0 2,-3 0 0 0,-6 0 0-1,15 0 0 3,-9-15 0-6,10 0 0 5,0 2 0-1,0 1 0-2,-6 5 0 2,2 3 0 0,7 1 0-1,-4 3 0 3,-4 0 0-5,8 0 0 3,-3 3 0 0,2 8 0-2,0-3 0 2,-4-2 0 0,2 0 0-1,7 3 0 0,0-1 0 2,-3 0 0-2,3-3 0 1,9 2 0-2,-9-7 0 2,9 0 0 0,-6 0 0 0,-3 0 0 0,9 0 0-2,-12 0 0 2,-4 0 0 0,-6 1 0 1,-2 3 0-4,-5-2 0 3,-5 2 0 0,-6-4 0-2,6 0 0 3,-1 0 0-2,10 0 0 1,0 0 0-2,-7-6 0 3,6-6 0-2,2 4 0 0,-9-3 0 0,-12 3 0 1,-11-3 0 1,0 2 0-2,-17-8 0-1,-1 7 0 2,4-5 0 0,-6 3 0 0,-1 2 0-2,-4-5 0 2,4 2 0 0,1-4 0 0,-10-3 0-2,6-11 0 2,-13-12 0 0,0-18 0 0,0-27 0-2,0-27 0 2,0-28 0 0,0-17 0 0,0-5 0-2,0 4 0 2,0 9 0 0,0 13-2-1,0 8 1 2,0 13-2-3,0 9 0 2,0 6 2 0,0 9-2-3,3-2 3 5,-3 1-3-3,0-3-2 1,0 7 1-2,0 13-4 2,0 10 4 0,-4 16-1 0,-9 6 1-2,7 7-1 2,2 6 3 0,-12-8-3-1,12 0 4 0,-9-12-2 1,-3-9 2 0,4-2 1 0,-1 4 0 1,-3 9-1-4,9 16 1 4,-5 8-1-2,5 13-1-1,-11 8 0 2,-5 1 2 0,-7 0 0 0,-1 5 1-2,-8-7 1 3,6 5-1-1,1-3-1 0,-1-2 2-3,-6 4-1 3,5 2 0-1,-1 1 1 1,2 0-2-2,-9 0 1 3,1 0-1-1,-8 0 3 0,-2 0-3-2,-5 0 2 2,-1 0-2 0,10 1 2 0,-14 5-1-2,1 3-1 2,2-4 0 0,-1 2-3 0,-5-2 3-2,-10-5-1 3,-6 0-1-2,4 0 1 1,5 0 0-2,-6 0-1 2,16-3 1-1,1-2-3 1,4 5 0-1,-8 0-51 0,-4 25-87 1,49 0-77 1,5 9-118-3</inkml:trace>
    </iact:actionData>
  </iact:action>
  <iact:action type="add" startTime="22027">
    <iact:property name="dataType"/>
    <iact:actionData xml:id="d3">
      <inkml:trace xmlns:inkml="http://www.w3.org/2003/InkML" xml:id="stk3" contextRef="#ctx0" brushRef="#br1">14030 7793 194 0,'13'-11'267'7,"-10"11"-109"-2,8 0 17 4,-9 8-25-1,3 29-117 0,6 10 7-3,-2 1 24 3,-3 0-4 0,8-1-12 0,-1 7-9-1,-2 4-12 1,4 7 5 0,3 8-2 0,2 3-2-3,2 8-8 4,-5-5-3-1,1-5-9 0,-12-7 9 0,-5-15 1 0,-1-8-17-1,0-17 2 1,0-10-3-2,0-14-2 2,0-3-3-2,0 0 4 4,-1-3-10-5,-27-22 6 3,-1-2 5 0,-10 1 5 0,11 5-5-2,-5 3-2 2,3 3-1 0,-4 1-9 0,7-3 3-1,-5 1 1-1,4-3-6 2,-2 2-3 0,11 8 5-2,10 3 2 2,-2 6 4 2,9 0 6-3,2 0 1-1,0 0 6 2,0 0-1-1,0 0 14 2,0 20 13-4,10 13-4 4,21 10 1-1,6 2 3 0,3 5 4-2,0-1-5 2,1-9 6 0,-1-9-16 0,-3-8-2-1,-14-8 0 0,1-10 0 1,8-5-4 0,-7 0 0-2,14-8-8 3,-3-32-2-1,1-7-1-1,-8-2-3-1,2 4 3 2,-3 9-1-1,-3 3-4 3,4 4 0-5,-2 4-2 3,12-2-24 0,2-3-120 0,-25 28-75-2,8 2-153 2</inkml:trace>
    </iact:actionData>
  </iact:action>
  <iact:action type="add" startTime="23249">
    <iact:property name="dataType"/>
    <iact:actionData xml:id="d4">
      <inkml:trace xmlns:inkml="http://www.w3.org/2003/InkML" xml:id="stk4" contextRef="#ctx0" brushRef="#br1">19789 7939 480 0,'0'0'208'7,"0"0"-55"0,0 0-52-1,0 0-35 2,0 0 0 0,0 0-15 1,0 0 3-4,111 427-8 5,-91-354 6-3,5 6-6 1,11 2-2-2,-9-2-17 2,8-1-3 0,-10-7-1 0,-5-9-10-3,-4-12 1 4,4-9-6-1,-15-7-2-1,8-5-2-1,-10-7 5 2,1-4 1 4,2-5 6-6,-3-1-3 0,-1-6-4 1,-2-2-5 1,0 3-2-2,0-2-1 2,0 1-1 0,0-2 0 0,0-4-2-3,0 0-2 4,0 0-2-1,-18-15-1 0,-3-17 2 0,-12 0 4-2,5-3 0 2,-5 5-1 0,3-2-1 0,-7 4-2-1,7 7 3 0,2-3-2 1,10 11 3 0,-6 1-1-2,10 5 1 2,8 2 1 0,2 2 1 0,4 3-1-2,0 0 1 2,0 0 3 0,0 0 3-3,0 0 26 4,7 23 0-1,18 11-24 0,7 3 3 0,-2-3 3-2,3-4 4 2,5 2 4 0,4-12-2 0,-7 7-7-2,-5-5 3 2,2-5 4 0,-12-4-1-2,1-6-4 2,-17-7-4 0,12 0-4 0,-3 0-7-2,-1-17 0 2,11-22-1 0,-3-18 1 0,9-10-1 0,-6-2 2-2,-5 0-1 2,-2 7 3 0,-5 13-1-2,4 9-2 2,-14 15-1 1,7 11 1-2,0 5-2-1,-3 3-1 2,0 3-21 1,8 3-93-2,-13 0-66-1,5 0-128 2</inkml:trace>
    </iact:actionData>
  </iact:action>
  <iact:action type="add" startTime="25122">
    <iact:property name="dataType"/>
    <iact:actionData xml:id="d5">
      <inkml:trace xmlns:inkml="http://www.w3.org/2003/InkML" xml:id="stk5" contextRef="#ctx0" brushRef="#br1">10970 8138 603 0,'0'0'269'7,"0"0"-128"-1,0 0-69 2,0 0 1 0,0 0-8 1,0 0 2-2,0 0-14 0,-1046 1103-16 1,794-795-11 2,5 18-11-3,2-10-10 0,15-37 2 0,30-37-7 3,19-54-1-5,40-46-29 3,34-38-39 0,107-104-85-2,0-18-291 1</inkml:trace>
    </iact:actionData>
  </iact:action>
  <iact:action type="add" startTime="25657">
    <iact:property name="dataType"/>
    <iact:actionData xml:id="d6">
      <inkml:trace xmlns:inkml="http://www.w3.org/2003/InkML" xml:id="stk6" contextRef="#ctx0" brushRef="#br1">17072 8599 437 0,'0'0'132'7,"0"0"87"0,0 0-48 2,0 0-59-3,0 0-21 2,0 0-16 0,-1322 889 1 0,974-600-28-1,-10 20-26 2,-3-14-11-1,3-28-11 1,16-29-14-5,42-43-33 7,59-32-66-5,224-150-71 0,17-13-338 1</inkml:trace>
    </iact:actionData>
  </iact:action>
  <iact:action type="add" startTime="26218">
    <iact:property name="dataType"/>
    <iact:actionData xml:id="d7">
      <inkml:trace xmlns:inkml="http://www.w3.org/2003/InkML" xml:id="stk7" contextRef="#ctx0" brushRef="#br1">23129 7916 545 0,'0'0'207'8,"0"0"-12"-1,0 0-86 3,0 0-5-6,0 0-4 5,0 0-6-1,-1439 1231-26-1,975-899-24 0,22 13-26 3,39-2-14-3,30-34-4 2,28-41-61-2,24-36-63 0,260-200-99 1,7-8-412 0</inkml:trace>
    </iact:actionData>
  </iact:action>
  <iact:action type="add" startTime="36089">
    <iact:property name="dataType"/>
    <iact:actionData xml:id="d8">
      <inkml:trace xmlns:inkml="http://www.w3.org/2003/InkML" xml:id="stk8" contextRef="#ctx0" brushRef="#br0">2330 18237 591 0,'0'0'210'4,"0"0"-71"4,0 0-22 0,0 0-28 1,0 0-6-3,0 0 7 2,0 0-36 0,10 0-15-1,-10 0-9 0,3 0-2 1,-3 0-4 0,4 0-6 0,-1 0-8-2,3 0-7 2,1-4 0-1,0-22 5 2,5-5-3-4,-3-5-4 4,4-9 2-2,-6-6-1 2,2 1-2-4,-5 5 1 4,3 5-1 0,5 12 0-2,-5 9 0-1,-1 7 0 2,-2 7 2 0,2 5-3 0,-6-3 2 0,2 3-2-3,-2 0 1 5,2 0 0-2,-2 0 3-3,11 0 5 3,-1 3 26 0,10 37-14 0,9 4-7-2,-1 4-9 2,-5 0 3 0,-3-3-6-1,6-6 2-1,-11-2-2 3,5-7 0 0,-1-4 0-2,-5-7-1 0,1-7 0 0,-7-12 0 2,-5 0-2-2,-3 0-1 0,0 0 0 0,6 0 3 1,-6 0-1 1,0 0-1-3,0 0 2 2,0 0-5 0,0 0 4 0,0 0 0-3,0 0 2 4,0 0 0-1,0 0 1 0,0 4-2-2,0-4 0 1,0 0 0 1,0 0 0 0,0 0 1-2,0 0-1 3,0 0 1-3,0 0-2 4,0 0 0-5,0 0 0 3,0 0 1 1,0 0 0-1,0 0-4-2,0 0 2 1,0 0-3 1,0 0 2 0,0 0 3-2,0 0 0 2,0 0 0 1,0 0-5-2,0 0 4 0,0 0-6 0,0 0 4 0,-6 0 2 2,-1 0 0-2,4 0-2 0,2 0 3 1,1 0 0 1,0 0 1-3,0 0-3 2,0 0 2 0,0 0-4-1,0 0-60 0,-8 0-45 0,8-4-85 1,0 1-96 0</inkml:trace>
    </iact:actionData>
  </iact:action>
  <iact:action type="add" startTime="37212">
    <iact:property name="dataType"/>
    <iact:actionData xml:id="d9">
      <inkml:trace xmlns:inkml="http://www.w3.org/2003/InkML" xml:id="stk9" contextRef="#ctx0" brushRef="#br0">2460 17902 160 0,'0'0'416'9,"0"0"-254"-3,0 0-44 1,0 0-8 1,0 0-20-1,0 0 0 2,0 0-13-3,0 45-34 2,0-15 5 0,0 6-8 0,3 3-7-3,4 1 1 3,4-1 3 0,5-2-4 0,-6-3 1-2,3-3-4 3,-2 5-1-2,8-2-7 1,-1-1-7-1,2 1 1 0,0-4-3 2,0-3-3 0,-1-5 1-5,2-6 8 4,2 0 2 1,-2-5-9-2,8-1 4 0,8-3-5 1,3-2 4 0,4 3-6 0,4 1 4-2,-5-1 6 2,9 9 11 1,2-10-8-2,-3 10-8-1,2-7-3 2,-5-5-3 0,9-5-4 0,6 6 0-1,6-6 6 0,6 6 1 5,2-1 1-8,0 3 6 2,-1 4-2 2,4 0-2-1,-3-5-3 3,3 6-4-5,-8-5-3 3,5-3 8 0,0 3-7 0,-2-2 3-2,6-3-2 2,3-1-1 0,12-2 4 0,6 0-9-2,8 0 0 2,3 0 0 0,-4 0 0 1,-1 6 0-4,4 0 0 3,-2 2 0 0,-3 1 0 0,-2-1 0-2,3 6 0 2,-3-3 0 0,3-5 0 0,6 5 0-2,6-8 0 2,-4 2 0 0,-5-1 0 0,2-1 0-2,-8-3 0 2,-5 0 0 0,-3 0 0 0,-9 0 0-2,12 0 0 2,-2-10 0-1,4 3 0 2,-2-8 0-2,-1 13 0 0,4-7 0 1,7 3 0 0,-6-2 0-2,-4 0 0 2,0 2 0 0,1-5 0 0,-1-1 0-2,-2 5 0 2,5-5 0 0,-3 12 0 1,7-3 0-4,-8 1 0 3,10-5 0 0,-5-1 0 0,0 0 0-1,-1-1 0 0,7 1 0 1,-10-4 0-1,-8 12 0 0,9-2 0 0,-1 2 0 2,-3 0 0-2,-1-3 0-1,-8 3 0 3,-11-3 0-2,-13 3 0 2,-12-2 0-4,-14-5 0 4,-9 5 0-2,-7-4 0 2,7 1 0-4,-6-5 0 4,1 0 0-2,3-6 0 2,3-7 0-4,-4-11 0 3,5-8 0 0,-4-13 0 0,9-2 0 0,-8-5 0-2,8 2 0 3,0 5 0-2,-2 7 0 0,-4 5 0 0,11 1 0 1,-1-3 0 0,15 4 0-1,3-8 0 0,9 1 0 2,10 6 0-1,7-3 0-2,0 14 0 2,6 6 0-1,-19 12 0 2,-15 1 0-3,-24 12 0 1,-23 0 0 2,-9 0-88-1,-41 0-156-2,-2 12-115 3,-2 1-149-2</inkml:trace>
    </iact:actionData>
  </iact:action>
  <iact:action type="add" startTime="38986">
    <iact:property name="dataType"/>
    <iact:actionData xml:id="d10">
      <inkml:trace xmlns:inkml="http://www.w3.org/2003/InkML" xml:id="stk10" contextRef="#ctx0" brushRef="#br0">11550 17626 316 0,'0'0'727'8,"0"0"-489"-1,0 0-87 1,0 0-35-1,0 0-34 1,0 0-2 0,28 22-17 0,4-15-8-2,13-5-13 2,10-2-11 0,-3 0-3 0,4 0-12-2,-16-2-5 2,-3-19-10 0,-14-1-1 0,-14-4-9-2,-9 1 3 2,0 0-13 0,-9 0-16 0,-28-1-9-3,-2 12 1 4,8 6 6-2,-2 8 11 1,8 8 24-1,-1 28 2 0,-3 13 15 2,18 7 1-2,-3 9 12 0,10-3-6 1,4 7 6 0,0-7 5-1,0-8-6 2,29-12-10-3,10-8 0 2,2-9-4 0,12-12-8-1,-6-7-3 1,7 7-2-1,-11-13-1 1,0 0-25-2,-9 0-54 2,6 0-40-1,-9-20-59 2,-20-4-91-3,-9 5-152 1</inkml:trace>
    </iact:actionData>
  </iact:action>
  <iact:action type="add" startTime="39475">
    <iact:property name="dataType"/>
    <iact:actionData xml:id="d11">
      <inkml:trace xmlns:inkml="http://www.w3.org/2003/InkML" xml:id="stk11" contextRef="#ctx0" brushRef="#br0">12400 17314 339 0,'0'0'592'7,"0"0"-368"1,0 0-80-2,0 0-46 2,0 0-30 0,0 0-6 0,56 269 3-2,-47-195-3 2,7-2-9-1,3-8-10 2,2-7 0-3,-9-12-9 2,-3-14-15 0,2-19-3 0,-6-11-3-3,2-1-1 4,9 0-4-2,16-27 0 2,8-27-6-3,4-11-1 1,-2-16-1 2,0 7 0-1,-1-3 0 0,-11 4-1 1,-3 15-4-2,-3 1-41 2,5 11-56-4,-9 19-63 3,6 18-26-1,-24 9-78 1,-2 4-370-3</inkml:trace>
    </iact:actionData>
  </iact:action>
  <iact:action type="add" startTime="39797">
    <iact:property name="dataType"/>
    <iact:actionData xml:id="d12">
      <inkml:trace xmlns:inkml="http://www.w3.org/2003/InkML" xml:id="stk12" contextRef="#ctx0" brushRef="#br0">13300 17550 415 0,'0'0'400'7,"0"0"-168"0,0 0-106 2,0 0-48-3,0 0-36 2,0 0-19 0,297-28-11-1,-272 5-9 0,-12 1-2 1,-13-4-1-1,0 1-1 1,-16 3-7-2,-38 5-7 3,-5 11-20-2,-5 6 6 2,6 0 20-4,-1 25 9 4,18 23 25-1,10 3 32 0,11 3 2-3,11-5-1 4,9-6-8 1,0-4 8-4,12-5 3 0,26-2-8 2,5-2-25 0,8-6-12-2,14-6-14 2,3-9-2 0,9-9-8 0,-13 0-24 1,0 0-39-5,-15 0-34 6,-21-9-51-3,-28 6-43 0,0 3-133-1</inkml:trace>
    </iact:actionData>
  </iact:action>
  <iact:action type="add" startTime="40135">
    <iact:property name="dataType"/>
    <iact:actionData xml:id="d13">
      <inkml:trace xmlns:inkml="http://www.w3.org/2003/InkML" xml:id="stk13" contextRef="#ctx0" brushRef="#br0">13835 17825 574 0,'0'0'273'7,"0"0"-110"0,0 0-54-1,0 0-7 2,0 0-17 0,0 0 8 0,145-326-18-2,-135 287 4 2,3 10-24 0,-9 11-20 1,9 3-21-3,-5 4-9 2,10 0 0-1,0 1-4 1,21 0-1-2,4 3-10 3,15 7-66-1,15 0-50-3,-49 0-80 4,4 13-174 0</inkml:trace>
    </iact:actionData>
  </iact:action>
  <iact:action type="add" startTime="40397">
    <iact:property name="dataType"/>
    <iact:actionData xml:id="d14">
      <inkml:trace xmlns:inkml="http://www.w3.org/2003/InkML" xml:id="stk14" contextRef="#ctx0" brushRef="#br0">15161 17053 398 0,'0'0'361'7,"0"0"-141"1,0 0-97 0,0 0-66-2,0 0-31 2,0 0 8-1,-49 317 20 1,5-199 20-1,-5 15-8 0,-3 9-16 2,8 7-9-2,1-3-2-1,10-21-2 3,-4-24-20-2,14-39-12-1,14-32-5 3,-4-15 0-1,10-15-3 0,3 0-11-1,0-23-39-1,0-31-12 3,0-23 3-2,0-1-101-1,0 42-32 3,0 8-160-1</inkml:trace>
    </iact:actionData>
  </iact:action>
  <iact:action type="add" startTime="40691">
    <iact:property name="dataType"/>
    <iact:actionData xml:id="d15">
      <inkml:trace xmlns:inkml="http://www.w3.org/2003/InkML" xml:id="stk15" contextRef="#ctx0" brushRef="#br0">14847 17867 474 0,'0'0'268'5,"0"0"-83"3,0 0-106 0,0 0-8 0,0 0 2-2,0 0-3 2,44-255-11 0,-71 202 1-1,-11-4-15-1,-21-8-22 2,-18-2-15 1,-4-3-7-2,-3 0-1-1,1 9-13 3,66 48-168-2,9 8-130 1</inkml:trace>
    </iact:actionData>
  </iact:action>
  <iact:action type="add" startTime="41344">
    <iact:property name="dataType"/>
    <iact:actionData xml:id="d16">
      <inkml:trace xmlns:inkml="http://www.w3.org/2003/InkML" xml:id="stk16" contextRef="#ctx0" brushRef="#br0">16153 17282 530 0,'0'0'280'7,"0"0"-130"-3,0 0-55 4,0 0-12 1,0 0-13-2,0 0 10-1,-125-49-8 2,45 49-14 0,6 0-8-1,6 18-1 1,1 16-13 0,11 12-2 0,12 7-4-1,14 4 9-1,11-4-12 3,19-8-5-1,0-15-8 0,0-1-5-3,36-6 0 3,12-10-1 0,12-9-7 0,-1-4-1-1,-1-12-2 0,-1-48-2 3,-10-29-2-1,1-39-6-2,-19-31 5-1,-6-17-1 3,-10-14 2-4,-13 14-5 4,0 21-9-2,0 31-6 1,-17 46-14 0,1 41-1-2,12 34 16 2,4 3 24 1,0 62 1-5,0 36 28 4,0 26-12 0,0 14-1 1,0 2-2-4,0 1-3 3,0-3-2 0,0-6-2 0,0-14 2 0,0-17 4-3,0-17 1 4,0-22-6-2,0-25-3 2,1-12-4-4,2-14 0 4,10-11-10-1,3 0-29 0,7 0-48-2,-2-28-44 3,-14 2-78-2,3 1-295 1</inkml:trace>
    </iact:actionData>
  </iact:action>
  <iact:action type="add" startTime="41897">
    <iact:property name="dataType"/>
    <iact:actionData xml:id="d17">
      <inkml:trace xmlns:inkml="http://www.w3.org/2003/InkML" xml:id="stk17" contextRef="#ctx0" brushRef="#br0">16396 17542 736 0,'0'0'244'7,"0"0"-113"1,0 0-82-3,0 0-44 4,0 0-5-2,0 0-74 2,38 126-186-4</inkml:trace>
    </iact:actionData>
  </iact:action>
  <iact:action type="add" startTime="42035">
    <iact:property name="dataType"/>
    <iact:actionData xml:id="d18">
      <inkml:trace xmlns:inkml="http://www.w3.org/2003/InkML" xml:id="stk18" contextRef="#ctx0" brushRef="#br0">16470 17087 484 0,'0'0'309'6,"0"0"-114"-1,0 0-91 4,0 0-45-2,0 0-46-2,0 0-10 4,26-187-3-1,-26 182-5 0,0 5-72 0,0 0-153-2,0 0-613 2</inkml:trace>
    </iact:actionData>
  </iact:action>
  <iact:action type="add" startTime="42332">
    <iact:property name="dataType"/>
    <iact:actionData xml:id="d19">
      <inkml:trace xmlns:inkml="http://www.w3.org/2003/InkML" xml:id="stk19" contextRef="#ctx0" brushRef="#br0">16715 17645 491 0,'0'0'273'6,"0"0"-132"2,0 0-36 0,0 0 21 0,0 0-15-3,0 0-16 3,20-121-28 0,-11 85-23 0,-3 6-5-2,-2 2 6 3,13 4-6-1,-5 2-12 0,0 4-7-2,11 1-1 2,10 10 2-1,8 5-3 1,14-2-9-2,-3 4-6 2,5 0-3 1,-4 0-17 1,-14 12-81-4,-11 4-38 0,-8 1-62 2,-20-11-105 0,0 0-574-2</inkml:trace>
    </iact:actionData>
  </iact:action>
  <iact:action type="add" startTime="42560">
    <iact:property name="dataType"/>
    <iact:actionData xml:id="d20">
      <inkml:trace xmlns:inkml="http://www.w3.org/2003/InkML" xml:id="stk20" contextRef="#ctx0" brushRef="#br0">17299 17463 315 0,'0'0'297'6,"0"0"-35"2,0 0-109-4,0 0-50 4,0 0-23 0,0 0-16-1,294-26-19 2,-256-5-20-3,-15-5-8 1,-2 2-12 2,-19 6-5-3,-2 8 0 2,0 12-7 0,-27 8-4 0,-25 0-27-3,5 15 19 4,-3 30 19-1,6 11 0 0,17-1 8-2,6-4 21 1,8-9 16 1,13-9-10 2,0-10 4-2,0 0-11-3,0-6-14 4,31-9-14-3,9-8-6 3,7 0-27-3,9 0-27 3,11-25-46-2,-2-15-45 1,-36 18-105-2,-12 0-483 2</inkml:trace>
    </iact:actionData>
  </iact:action>
  <iact:action type="add" startTime="42918">
    <iact:property name="dataType"/>
    <iact:actionData xml:id="d21">
      <inkml:trace xmlns:inkml="http://www.w3.org/2003/InkML" xml:id="stk21" contextRef="#ctx0" brushRef="#br0">18193 17080 561 0,'0'0'220'6,"0"0"-88"2,0 0-33-3,0 0-35 4,0 0-1-1,0 0-14-1,-140 163-7-1,104-115 3 3,2-3-10-2,20-5 5 2,1-10-6-4,10 5 3 4,3-8-7-1,0 0-5 0,6 5-1-2,31-9-10 2,7-7-11 0,9-6-3-1,-3-10-5 0,3 0-29 1,1-24-24 1,-13-16-69-1,-36 16-53-2,-5-1-244 2</inkml:trace>
    </iact:actionData>
  </iact:action>
  <iact:action type="add" startTime="43234">
    <iact:property name="dataType"/>
    <iact:actionData xml:id="d22">
      <inkml:trace xmlns:inkml="http://www.w3.org/2003/InkML" xml:id="stk22" contextRef="#ctx0" brushRef="#br0">18518 15886 372 0,'0'0'297'3,"0"0"-48"6,0 0-103-1,0 0-110-1,0 0-28-1,0 0 9 3,16 301 13-1,-16-178 7 0,0 10 16 0,0-4-8-2,0-6 5 2,0-7-15-1,0-3-7 0,3 1-15 2,1-7-3-2,9-9-7 0,-5-19-1 1,5-25-2 0,-10-16 0 0,-2-21-4 0,2-11-29-4,10-6-71 4,-13-6-67 2,3-24-237-3</inkml:trace>
    </iact:actionData>
  </iact:action>
  <iact:action type="add" startTime="43474">
    <iact:property name="dataType"/>
    <iact:actionData xml:id="d23">
      <inkml:trace xmlns:inkml="http://www.w3.org/2003/InkML" xml:id="stk23" contextRef="#ctx0" brushRef="#br0">18734 16979 299 0,'0'0'387'4,"0"0"-243"4,0 0-39 0,0 0 15-1,0 0-38 2,0 0-33-3,-281-27-18 3,222 37-26-2,2-2-4-2,11-8-1 3,-4 0-49 1,46 0-114-2,4 0-167-1</inkml:trace>
    </iact:actionData>
  </iact:action>
  <iact:action type="add" startTime="43721">
    <iact:property name="dataType"/>
    <iact:actionData xml:id="d24">
      <inkml:trace xmlns:inkml="http://www.w3.org/2003/InkML" xml:id="stk24" contextRef="#ctx0" brushRef="#br0">18997 17288 648 0,'0'0'287'6,"0"0"-116"2,0 0-61-1,0 0-30-2,0 0-36 4,0 0-33-1,102 214-9 0,-102-185-2-2,0-8-11 2,-18-7-47 0,2-11-62 0,8-3-93-2,7 0-431 2</inkml:trace>
    </iact:actionData>
  </iact:action>
  <iact:action type="add" startTime="43884">
    <iact:property name="dataType"/>
    <iact:actionData xml:id="d25">
      <inkml:trace xmlns:inkml="http://www.w3.org/2003/InkML" xml:id="stk25" contextRef="#ctx0" brushRef="#br0">19056 16957 524 0,'0'0'235'8,"0"0"-83"-1,0 0-97 0,0 0-21 1,0 0-27 0,0 0-4-2,27-150-3 2,-27 150-3 0,0 0-78-1,0 0-110 2,0 0-56-3</inkml:trace>
    </iact:actionData>
  </iact:action>
  <iact:action type="add" startTime="44089">
    <iact:property name="dataType"/>
    <iact:actionData xml:id="d26">
      <inkml:trace xmlns:inkml="http://www.w3.org/2003/InkML" xml:id="stk26" contextRef="#ctx0" brushRef="#br0">19485 16976 2 0,'0'0'453'5,"0"0"-308"2,0 0-4 0,0 0-2 2,0 0-50-2,0 0-18 1,-146 291 3-2,112-236-22 2,11-1-9 1,22-10-6-2,1-4 10-2,0-6 4 4,17-9-21-1,24-5-14 0,14-15-4-2,-7-5-5 2,-5 0-7 0,-2-39 0 0,-12-23-2-2,-22-5-4 3,-7-7-10-1,0 5-19 0,0 9-24-1,0 16-5 1,-3 15-23 0,-7 21-29-1,10 8-72-2,0 3-112 3</inkml:trace>
    </iact:actionData>
  </iact:action>
  <iact:action type="add" startTime="44402">
    <iact:property name="dataType"/>
    <iact:actionData xml:id="d27">
      <inkml:trace xmlns:inkml="http://www.w3.org/2003/InkML" xml:id="stk27" contextRef="#ctx0" brushRef="#br0">19843 17527 492 0,'0'0'166'5,"0"0"22"3,0 0-50 1,0 0-36 0,0 0-18-4,0 0-7 3,215-402-19-1,-192 392-2 2,-7 10-11-4,1 2-10 3,-4 50-21 0,5 25-14 1,-3 8-4-4,-6-2-5 4,6-12-7-2,-14-12-5 1,2-8-18 0,-3-12-60-1,0-16-35 0,0-23-56 2,0 0-276-2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51:27.9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act:action type="add" startTime="5883">
    <iact:property name="dataType"/>
    <iact:actionData xml:id="d0">
      <inkml:trace xmlns:inkml="http://www.w3.org/2003/InkML" xml:id="stk0" contextRef="#ctx0" brushRef="#br0">3803 17586 411 0,'0'0'242'5,"0"0"-137"3,0 0 112-2,0 0-39 2,0 0-72 0,0 0-27-1,0 0-14 0,-1156 207-22 0,959-163-24 1,17-11-11 1,28-5-8-3,35-7 0 3,34-8-1-1,34-7-1-1,27-5-4 1,19-1-15-1,3 0-29 0,44-15-28 1,37-7 14-2,35 5-15 2,6 13-64 0,1 4-26 0,-70 0-147-1</inkml:trace>
    </iact:actionData>
  </iact:action>
  <iact:action type="add" startTime="6160">
    <iact:property name="dataType"/>
    <iact:actionData xml:id="d1">
      <inkml:trace xmlns:inkml="http://www.w3.org/2003/InkML" xml:id="stk1" contextRef="#ctx0" brushRef="#br0">3534 17801 121 0,'0'0'502'8,"0"0"-313"-4,0 0-42 4,0 0-44 0,0 0-35-2,0 0-21 1,-171-38 71 1,-1 61-30 1,-17 1-15-3,0 8-21 2,7 1-8 0,11-1-18 0,10-7-12-2,31-1-9 2,20-3-5 3,33-10 0-4,23-3-3-1,24-4-12 1,14-4-61 0,16 0-84 1,0 0-147 0</inkml:trace>
    </iact:actionData>
  </iact:action>
  <iact:action type="add" startTime="8970">
    <iact:property name="dataType"/>
    <iact:actionData xml:id="d2">
      <inkml:trace xmlns:inkml="http://www.w3.org/2003/InkML" xml:id="stk2" contextRef="#ctx0" brushRef="#br1">5516 17919 634 0,'0'0'230'6,"0"0"-125"2,0 0-22 0,0 0-4 0,0 0-33-2,0 0-8 1,-107-69-1 3,73 36-3-3,7-9-2-1,-2-6 6 2,4-5 7 0,-1-13 0 0,6-3 1-2,-1-10-8 2,4-5-11 0,1-12 1 0,3-11-11-1,7-16-2 2,6-15-6 0,0-8 1-2,0-1-2-2,6 1 0 3,32 9-2 1,2 10-3-1,-1 21-3-3,14 27 0 4,-8 35-3-1,-2 29-21 0,11 15-54-2,-6 5-58 2,1 46-72 0,-39-15-112 0,6 5-551-2</inkml:trace>
    </iact:actionData>
  </iact:action>
  <iact:action type="add" startTime="9502">
    <iact:property name="dataType"/>
    <iact:actionData xml:id="d3">
      <inkml:trace xmlns:inkml="http://www.w3.org/2003/InkML" xml:id="stk3" contextRef="#ctx0" brushRef="#br1">6316 16974 309 0,'0'0'358'8,"0"0"-193"-2,0 0-65 2,0 0-40 1,0 0-17-2,0 0 13-1,-104 33 2 2,44-9-14 0,2 0-10 0,2 4-3-2,-1 1-12 2,17-2-6-1,0-2-3 1,17-3 0-1,3 2 6 0,16-8-2 2,1-4 0-2,3 8-2-1,0 2-4 2,0 0-4 1,36 12 0-1,7 3-4-2,5 3 1 2,-4 1 0 2,-4-1 1-4,-5-1 1 0,-17-3 5 3,-11-5 1-2,-7-1-4 1,0 2-4-2,-41-7-1 2,-5-5 0 0,-8-5-3 0,8-8 0-2,5-4-3 3,5-3-21-2,16 0-55 1,2 0-44-2,18 0-75 2,0-20-229 1</inkml:trace>
    </iact:actionData>
  </iact:action>
  <iact:action type="add" startTime="9967">
    <iact:property name="dataType"/>
    <iact:actionData xml:id="d4">
      <inkml:trace xmlns:inkml="http://www.w3.org/2003/InkML" xml:id="stk4" contextRef="#ctx0" brushRef="#br1">6845 17151 400 0,'0'0'182'7,"0"0"-2"1,0 0-55 1,0 0-32-4,0 0-16 3,0 0 0 0,-422 168-16 0,379-117-6-2,7 2-2 2,24-1 9 0,2-5-25 0,10-5-8-2,1-8-13 2,40-2-9 0,18-5-7-1,11-14-1 0,-6-13-7 1,-5 0-5 0,-14-13-2 2,-6-32 3-5,-8-17 5 2,-8-6-4 2,-12 0 2-2,-3 3-1-1,-8 24-4 2,0 11 4 0,0 19 4 0,0 11 6-2,0 0-4 2,0 1 4 0,-8 48 15 1,-12 18 5-3,8 12 0 2,-1 0-13-1,-3-7-5 1,12-9-2-2,-3-13-1 2,4-14-23 0,3-11-34 0,0-20-51-2,0-5-83 2,0 0-391 2</inkml:trace>
    </iact:actionData>
  </iact:action>
  <iact:action type="add" startTime="10426">
    <iact:property name="dataType"/>
    <iact:actionData xml:id="d5">
      <inkml:trace xmlns:inkml="http://www.w3.org/2003/InkML" xml:id="stk5" contextRef="#ctx0" brushRef="#br1">7015 17736 203 0,'0'0'484'7,"0"0"-319"-1,0 0-77 1,0 0-44 1,0 0-42 0,0 0 18 1,27-115 10-4,-11 53-14 3,4-2 0 0,-2 10 2 0,1 9-8-2,1 11 12 2,-8 12-5 0,4 7 2-1,-14 4-7 0,9 9-3 1,-11 2-7 0,0 0 3 0,2 0 12-2,3 20 40 2,11 24-26 0,1 11-27-1,-10-11 11 0,6-12-4 1,-5-15 1 0,-5-8-3 0,2-9-8-2,-2 0-1 1,15 0-4 1,2-26-20 1,8-18 22-3,8-5-4 2,-6 1 3 0,-1 13 3 3,-4 12 1-7,-9 10 2 3,-9 13 0 1,6 0 6 0,-3 0 14-2,3 22-12 2,-5 25 1 0,9 12-8 0,-1 0 0-2,-3 1-3 2,-6-9 2 0,0-10-3 0,-1-5-1-2,-3-7-33 2,-3-9-54 1,4-12-33-2,-4-8-76 0,0 0-300 1</inkml:trace>
    </iact:actionData>
  </iact:action>
  <iact:action type="add" startTime="10891">
    <iact:property name="dataType"/>
    <iact:actionData xml:id="d6">
      <inkml:trace xmlns:inkml="http://www.w3.org/2003/InkML" xml:id="stk6" contextRef="#ctx0" brushRef="#br1">7774 17544 337 0,'0'0'190'6,"0"0"-13"1,0 0-64 1,0 0-40 0,0 0-29-3,0 0-17 4,312-264-12-1,-292 239-13 0,-17 5-2-2,-3 9-6 2,0 8-23 0,-6 3-13 0,-30 0 15-2,-5 5 27 2,11 29 13 0,0 8 16 0,3 5 38-2,10 5 12 2,4-3-17 0,10 0-13 2,3-6-12-6,0-4-5 5,9-8-18-2,21-3-14 1,11-11-5-2,15-12-32 2,8-5-36 0,-39 0-97 0,7 0-139-2</inkml:trace>
    </iact:actionData>
  </iact:action>
  <iact:action type="add" startTime="11318">
    <iact:property name="dataType"/>
    <iact:actionData xml:id="d7">
      <inkml:trace xmlns:inkml="http://www.w3.org/2003/InkML" xml:id="stk7" contextRef="#ctx0" brushRef="#br1">9475 16437 440 0,'0'0'95'6,"0"0"4"2,0 0-32 0,0 0-30-3,0 0 1 4,0 0-1-1,0 0-2 0,-264-132 3-2,233 132 1 2,-2 0-4 0,-3 0-1 0,4 20-11-2,-4 5-8 2,4 4-10 0,11 3 7 0,1 5 3-2,17 0 25 2,3 3 3 0,0-3-6 0,0 12-9-2,0 7-1 5,16 6-3-5,7 22-6 3,-2 8-1-4,2 8 0 4,6 3 1-1,-2-4-3 1,-2-6-1-5,-5-6-5 4,3-3-9 1,-7-11 1-1,0 0-2-2,-11-8-4 2,5-3-20-1,-7-13-48 1,-3-11-24-2,0-38-90 2,0 0-215-1</inkml:trace>
    </iact:actionData>
  </iact:action>
  <iact:action type="add" startTime="11701">
    <iact:property name="dataType"/>
    <iact:actionData xml:id="d8">
      <inkml:trace xmlns:inkml="http://www.w3.org/2003/InkML" xml:id="stk8" contextRef="#ctx0" brushRef="#br1">9380 17243 670 0,'0'0'169'5,"0"0"-75"3,0 0-32 0,0 0 43-1,0 0-57 0,0 0-26 1,-381-22-10 0,312 34-12 0,21-10 0-2,11 1-9 1,19-3-59 2,18 0-53-2,0 0-89 0,11 0-272 1</inkml:trace>
    </iact:actionData>
  </iact:action>
  <iact:action type="add" startTime="11956">
    <iact:property name="dataType"/>
    <iact:actionData xml:id="d9">
      <inkml:trace xmlns:inkml="http://www.w3.org/2003/InkML" xml:id="stk9" contextRef="#ctx0" brushRef="#br1">9714 17280 477 0,'0'0'128'6,"0"0"-56"2,0 0 67-2,0 0-17 2,0 0-33 0,0 0-11 0,-222 126-12-2,190-95-12 2,3 3-1 0,19-3-6 0,10 0 2-2,0 5-3 2,0-5-12 0,41-5-20 0,6-1-14-3,0-19-5 3,6-6 1 1,-12 0-1-1,-6-9 2-2,-11-33-2 2,-11-8-11 0,-8-7-8 0,-5 9-22-2,0 11-22 2,0 12-20 0,-2 12-39 0,-9 13-75-2,11 0-135 2</inkml:trace>
    </iact:actionData>
  </iact:action>
  <iact:action type="add" startTime="12272">
    <iact:property name="dataType"/>
    <iact:actionData xml:id="d10">
      <inkml:trace xmlns:inkml="http://www.w3.org/2003/InkML" xml:id="stk10" contextRef="#ctx0" brushRef="#br1">9975 17763 512 0,'0'0'115'4,"0"0"34"4,0 0-18 0,0 0-36 1,0 0-10-4,0 0-11 3,16-350-4 0,2 310-15 1,4 9-8-4,-2 8-19 3,12 9-18 0,9 4-7 0,10 6-3-1,21 1-6 0,12 0-69 2,10-2-38-2,-63 5-41-1,1 0-180 2</inkml:trace>
    </iact:actionData>
  </iact:action>
  <iact:action type="add" startTime="13073">
    <iact:property name="dataType"/>
    <iact:actionData xml:id="d11">
      <inkml:trace xmlns:inkml="http://www.w3.org/2003/InkML" xml:id="stk11" contextRef="#ctx0" brushRef="#br1">11600 17332 611 0,'0'0'250'5,"0"0"-123"3,0 0-25 0,0 0-41 0,0 0-28 0,0 0-7-1,0 0-3 0,-303 82 7 1,271-45 8 0,7 0 2-2,16-13-7 2,9 0-4 0,0-4-5 0,0-7-4-2,21 4-14 2,24-3-5 0,-6-8-1 0,1-6-5-2,1 0-1 2,-5 0 0 0,-13-11-3 2,6-18 1-6,-14-4 1 4,2-1 2 0,-4-2 4 0,-10 14-3-2,0 4 3 2,-1 9-1 0,-2 9 2 1,0 0 2-4,0 0-2 3,0 17 7 0,0 23-1 0,0 1-4-1,0 11-2 1,0-8 0-1,11-1-1 1,-2-7-22-2,0-8-49 3,4-14-45-2,0-11-40 1,-12-3-110-2,2 0-190 2</inkml:trace>
    </iact:actionData>
  </iact:action>
  <iact:action type="add" startTime="13539">
    <iact:property name="dataType"/>
    <iact:actionData xml:id="d12">
      <inkml:trace xmlns:inkml="http://www.w3.org/2003/InkML" xml:id="stk12" contextRef="#ctx0" brushRef="#br1">11831 16444 471 0,'0'0'280'5,"0"0"-86"3,0 0-89-2,0 0-33 2,0 0-29 0,0 0 22 0,6 280-8 0,-9-161-15-2,0 0-11 2,3 8-9 0,-4-9-9 0,4-17-9-2,0-11-4 1,0-17-3 1,0-20-13-1,0-16-47 1,0-21-40 0,4-16-30 0,2 0-107 0,7-21-228-3</inkml:trace>
    </iact:actionData>
  </iact:action>
  <iact:action type="add" startTime="13822">
    <iact:property name="dataType"/>
    <iact:actionData xml:id="d13">
      <inkml:trace xmlns:inkml="http://www.w3.org/2003/InkML" xml:id="stk13" contextRef="#ctx0" brushRef="#br1">12078 16463 353 0,'0'0'361'9,"0"0"-159"-4,0 0-84 3,0 0-15 0,0 0-37 0,0 0-16-2,13 624-11 2,-13-504-19 0,0-15-10 0,4-13-6-3,4-14-4 4,5-16-9-1,-9-17-34 0,15-13-46-2,-15-32-75 2,12 0-210 0</inkml:trace>
    </iact:actionData>
  </iact:action>
  <iact:action type="add" startTime="14265">
    <iact:property name="dataType"/>
    <iact:actionData xml:id="d14">
      <inkml:trace xmlns:inkml="http://www.w3.org/2003/InkML" xml:id="stk14" contextRef="#ctx0" brushRef="#br1">13535 17729 509 0,'0'0'221'7,"0"0"-83"1,0 0-50-1,0 0-48 0,0 0-10 1,0 0 3-1,19-47 6-1,-19-21 34 2,0-19-19 1,0-14-7-1,0-11-15-3,0-3-17 4,-9-9-2-1,-11 3-9 0,-4 10-1-2,7 10-3 1,1 30 1 1,9 19 0 0,4 16 0-1,3 19 0 2,0 6 2-2,0 5 18 2,0 4 12-3,0 2-5 1,0 0-2 1,7 0 5-2,13 0-4 2,22 0 1 0,9 0-7 0,10 0-4 1,14 0-2-4,10 0-6 3,12 0-5 0,3 0-3-2,7 2 3 2,-6-2-4 0,-1 0 1 1,-4 0-1-1,-12-17-1-3,-10-10-2 4,-7 2 3-1,-22 1 0 0,-5 5-1-3,-11 11 1 3,-19 3-2 0,1 1 1 0,-11 1 1-2,0 3 0 2,0 0-1 0,0 0-3-2,0 0-2 2,0 0 1 0,0 0 5 0,0 27 17-2,0 17 1 3,0 10-11-2,0-2-4 2,0 2 0-2,0-4 3-1,0-7-6 3,0-7 0-2,0-6 0-1,0-3-8 2,0-3-26 0,7 6-38 0,4-1-31-2,-11-20-86 2,0-3-74 0</inkml:trace>
    </iact:actionData>
  </iact:action>
  <iact:action type="add" startTime="15615">
    <iact:property name="dataType"/>
    <iact:actionData xml:id="d15">
      <inkml:trace xmlns:inkml="http://www.w3.org/2003/InkML" xml:id="stk15" contextRef="#ctx0" brushRef="#br1">15229 16037 618 0,'0'0'214'7,"0"0"-77"-2,0 0-76 3,0 0-1 0,0 0-16 1,0 0-5-2,0 0-12 0,3 478-6 1,-7-397-9 0,-4-4-4-2,-3-15 2 1,7-17 1 2,1-18 4-1,3-11-6-2,0-15-1 2,0-1-3 0,0 0 7 0,0 0-7-2,0-11-4 1,10-11 13 2,6-3-4-1,4-4 5-2,-3 2-2 2,-1-2 1 0,-4 4 5 0,4 0 0-2,0 8-10 2,1-3 1 0,-1 0-6 0,-4 7-1-2,4 1-1 2,-13 5-1 0,7 0-2-1,-10 7-2 0,0 0-7 1,0 0-57 1,0 0-64-2,0-5-57-1,-6 2-35 1,-3 3-8 2,-7 0 25-1,13 0 93-2,-4 3 113 2,1 14 0 0,3 2 10 0,3 2-5 0,0-2 7-2,-4 1 8 2,4 2-14 0,-3 1-6 0,3-6-20-2,0 0 14 2,0-10 6 0,0 5 50 0,0-12 5-3,0 0-13 4,0 0 9-1,0 0-18-2,0 0 38 2,0 0 79 0,0 0-6 1,3 0-23-1,10 0 5-3,-3 11-31 3,11 11-17 0,-1 1-38-2,-3-1-30 2,7-1-9 0,-6-10-1 0,-13-9-28-2,8-2-67 4,-13 0-80-3,0 0-352 0</inkml:trace>
    </iact:actionData>
  </iact:action>
  <iact:action type="add" startTime="16635">
    <iact:property name="dataType"/>
    <iact:actionData xml:id="d16">
      <inkml:trace xmlns:inkml="http://www.w3.org/2003/InkML" xml:id="stk16" contextRef="#ctx0" brushRef="#br1">14880 17668 292 0,'0'0'262'7,"0"0"-38"-1,0 0-87 2,0 0-35 0,0 0-32 1,0 0-14-4,0 0-1 3,26 26-28 0,-26-1 16 0,-3-5 0 0,-9 2 1-2,12-7-1 2,0 2-13 0,0-4-8-2,0 1-8 2,0 6-11 0,16-10-3-1,5-2-16 0,-1-4-26 1,-1-4-64 0,-19 0-74 0,0 0-262-2</inkml:trace>
    </iact:actionData>
  </iact:action>
  <iact:action type="add" startTime="16884">
    <iact:property name="dataType"/>
    <iact:actionData xml:id="d17">
      <inkml:trace xmlns:inkml="http://www.w3.org/2003/InkML" xml:id="stk17" contextRef="#ctx0" brushRef="#br1">14977 17359 506 0,'0'0'298'5,"0"0"-133"4,0 0-125-3,0 0-40 2,0 0-1-2,0 0-17 2,10-37-70 1,-10 37-118-2,0 0-144 1</inkml:trace>
    </iact:actionData>
  </iact:action>
  <iact:action type="add" startTime="17213">
    <iact:property name="dataType"/>
    <iact:actionData xml:id="d18">
      <inkml:trace xmlns:inkml="http://www.w3.org/2003/InkML" xml:id="stk18" contextRef="#ctx0" brushRef="#br1">15273 17719 324 0,'0'0'286'5,"0"0"-90"3,0 0-73 0,0 0-26 0,0 0-10-2,0 0 2 2,13-12 13 0,-10 27-13 1,-3 12-39-4,4 10-21 3,5 5 3 0,-2 0 0 0,-1 7-1-2,7 1-3 2,-12 6-4 0,11 3-5 0,-8 0-6-2,-4-2-7 2,0-7-2 0,0-11 0 0,0 3-3-2,0-14-1 2,0-4 0 0,-16-7 0 1,2-7-3-1,1-10-2-3,-5 0-7 3,-5-10-29 0,-6-34-42-2,9-23-19 2,17 33-82 0,3-2-122 0</inkml:trace>
    </iact:actionData>
  </iact:action>
  <iact:action type="add" startTime="17588">
    <iact:property name="dataType"/>
    <iact:actionData xml:id="d19">
      <inkml:trace xmlns:inkml="http://www.w3.org/2003/InkML" xml:id="stk19" contextRef="#ctx0" brushRef="#br1">15268 17406 582 0,'0'0'324'7,"0"0"-159"0,0 0-76-1,0 0-54 2,0 0-29 0,0 0-6-1,21-36-6-1,-21 36-45 3,0 0-96-1,0 0-216 0</inkml:trace>
    </iact:actionData>
  </iact:action>
  <iact:action type="add" startTime="17918">
    <iact:property name="dataType"/>
    <iact:actionData xml:id="d20">
      <inkml:trace xmlns:inkml="http://www.w3.org/2003/InkML" xml:id="stk20" contextRef="#ctx0" brushRef="#br1">15790 18070 339 0,'0'0'231'6,"0"0"-98"2,0 0-41-2,0 0 0 2,0 0-8 0,0 0 2-1,120-200-12 0,-96 118-5 1,3-4-9 0,-1-16-1 1,-1-10 1-4,-5-3-18 3,-1-20-13 0,-9-8-6 0,-10-17-13-2,0-6-4 4,-30 8-6-3,-17 12 0 2,-13 13-1-3,-13 18-7 2,5 15-37 0,-7 27-85 0,54 73-107-3,-1 0-387 4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58:13.4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18-10-28T05:58:13.425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607">
    <iact:property name="dataType"/>
    <iact:actionData xml:id="d0">
      <inkml:trace xmlns:inkml="http://www.w3.org/2003/InkML" xml:id="stk0" contextRef="#ctx0" brushRef="#br0">27143 6851 597 0,'0'0'193'7,"0"0"-82"-1,0 0-5 2,0 0-33 1,0 0 0-2,0 0-23-1,0 0-4 2,148 26 10 0,-40-26-4 1,17 0-13-4,23 0-14 3,9-7-7 0,3 4-1 0,-3 3 0-2,-19 0 6 2,-15 15-7 1,-16 4 0 0,-13-1 0-4,-18-5-7 3,-27-4-1-1,-14-6-4 2,-18-1-3-3,-12-2-1 2,-5 3 0 0,-8 0 0-1,-63 3-2 0,-32-6 2 0,-53 0 1 1,-12 0-1 1,-22 0 4-3,6-19-4 1,18 2 3 1,13 5-2 0,30 12 0-1,18 0 1 1,21 0-2-1,12 0 4 1,28 0-4-1,20 0 0 0,8 0 1 1,16 0 0 0,0 9 0-1,56-4 11 1,38 6-11-1,47-5-1 2,46-6-1-3,25 0-2 1,21 0 3 1,-13 0 0 1,-28 5 1-4,-21 5 1 3,-18 3 2 0,-27-2 0 0,-24 0 0-1,-18-2 4 1,-23-3-5 0,-22-6 0-1,-16 2 2 0,-13-2 1 1,-10 0-4-1,0 4-2 1,-56-4-1-1,-66 1 1 1,-58-1 0 0,-40 0 1-1,-25-1 3 0,3-25 5 1,13 6 15 0,40 6-5 0,33 11-4-3,36 3-8 3,36 0-4 0,14 0-1 0,26 0 0-2,33 0-1 3,2 0-1-1,9 0 2 0,52 0 6-2,50 7-4 1,59 17-4 2,42 4-3-1,18-3 1-3,4 1 0 3,-23-8 2 0,-30-5 1 1,-24-8 0-3,-31-5 0 1,-33 0-1 2,-29 0 0-1,-30 0-2-2,-22-1-2 1,-3-15-35 2,-14 0-71-2,-66-4-34 0,20 11-36 1,-11 9-178-1</inkml:trace>
    </iact:actionData>
  </iact:action>
  <iact:action type="add" startTime="13709">
    <iact:property name="dataType"/>
    <iact:actionData xml:id="d1">
      <inkml:trace xmlns:inkml="http://www.w3.org/2003/InkML" xml:id="stk1" contextRef="#ctx1" brushRef="#br0">27225 7613 0</inkml:trace>
    </iact:actionData>
  </iact:action>
  <iact:action type="add" startTime="25042">
    <iact:property name="dataType"/>
    <iact:actionData xml:id="d2">
      <inkml:trace xmlns:inkml="http://www.w3.org/2003/InkML" xml:id="stk2" contextRef="#ctx0" brushRef="#br1">30010 15484 455 0,'0'0'271'8,"0"0"-145"-1,0 0-30 1,0 0-11-1,0 0-29 1,0 0-8-2,0 0 8 2,-13-8 5 0,-26 8 18 0,-12 0-18-2,-18 0-12 2,0 0-5 0,-15 0-4-2,-6 0-2 2,4 0-8 1,-7 0-8-2,12 0-6-1,7 0-6 5,4 0-1-5,6 0-5 4,-5-6 3-5,1 3-1 3,1 3 4 0,-7 0-3 0,2 0 2-2,3 0 2 3,-3 3-1-2,7 11-2 2,2-2-4-4,-2 2 0 3,-3-1 4 0,7 2 6 0,2 2-12-2,-5 0-1 2,7-4 1 0,12-1 2-1,5 0 2 2,14-5-5-3,-3-1 0 1,8-4-1 1,10 4 1-1,-5-3 0-1,-1 1-1 3,9-2 0-1,-8 1 1-1,6-1-2-1,7-2 1 3,0 0 0-2,-1 0 0 2,4 0 0-4,0 3 0 3,-4-3 1 1,-5 0 0-4,6 0-1 4,2 0 1 0,1 3-1-3,-3 1 0 2,3-2 0-1,-3 1 0 0,3-3-2 1,0 0-1 1,0 0-1-3,0 0-2 2,0 0 2 0,0 2-1 0,0-2 4-2,0 8 1 2,0 1 0-1,0 3-1 0,0 4 1 1,0-4 0 0,0 8 0 0,0-2 0-2,0 2 0 2,0 6 1 0,0 2-1-1,-9 3-1-1,5-1 0 3,1 7 1-2,-7-2 1 2,3 4-1-3,2 0 2 2,2 3-2 0,-7 9 1 0,4 2 0-3,2 4 2 3,-9 7-3 1,10 0 2-2,-1 1 0 0,-9 13 2 1,7 10 0 0,-12 4 1 0,5 2 0-1,6-8 2 0,4-2 3 1,-10 1-6-1,10 5 0-1,-7 0-3 4,3 0 1-3,4-8 0 1,2-7 0-2,1-10-1 1,0-15 0 2,0-13 1-1,0-15 0-2,0-5 0 1,0-5 0 1,0-7 1 0,0-2-2 1,0-3 0-4,0 5 2 3,0 2 1 1,1-2 1-1,-1-2-3-3,3 0 2 3,1-1-2 0,-1 3-1 0,7 2 1-1,-10 1 0 0,6 1-1 2,7-1-1-4,-10-3 0 3,12 4-1 0,-5-4 1 1,7 1-1-3,9 1 1 1,5 1 1 1,8-4-1 0,1 1 0-2,7 5 2 3,9-3-1-2,5 3 6 1,13 1-2-1,0-2-2 1,13 1 0 0,0 2 0 0,10 0 0-3,3-5 0 4,-3 1-2-2,3 1 4 2,-11 0 0-3,-5-1-1 2,-5 3 3-1,14-5 0 2,-6 9-3-4,10-11 2 3,8 1-5 1,5 2-1-2,-3-7 0 0,-3 0-2 1,-6 0 1-1,-6 0 1 2,-5 0 2-3,-10 6 1 2,0-2 0 0,0 0 1-1,-11-4 2-1,11 3-5 2,-4-3 1 1,2 0 1-2,-1 0-2 0,-6 0 3 1,5 0-2-1,-7 0 3 1,8 0-1-2,3 0-1 2,3 0-2 0,1 0 2 0,-1 0-3-1,-1-7 2 1,-3 3 0-1,4-9 3 1,9 13-3-1,-18-7 0 1,2 5 2-1,-12-2-1 1,0 0 2-1,1 3-3 1,-5 1 1 0,-1-6-1 0,2 3 1-3,3 0-3 4,-2 1-2-1,-8-3 1 0,1 1 0-2,0 1 0 1,-2 3 1 1,0-3 0 0,0 1 0-2,-2 2 1 2,1 0-1 0,-6 0 0 1,8 0 0-2,-5 0 0 0,2 0-1 1,-4 0 0 0,-1 0 1-2,2 0 0 2,-4 0-3 1,-9 0 3-2,7 0-2-1,-6 0-1 1,-5 0 3 2,1 0-2-1,-5 0 0-2,-3 0-2 1,-1 0-2 1,3 0 2 0,-4 0-3-2,-2 0-3 3,-1 0 10-1,-6 0-1-1,4 0 1 0,-10 0 2 0,9 0-1 1,-2 0-1 0,3 0 1-2,1 0-2 3,-4 0 0-2,2 0-1 1,-6 0 0-2,3 0 1 3,-3 0-1-2,-4 0 1 2,6 0-3-3,-9 0 4 1,4 0-4 2,-1 0 3-2,0 0-4 0,-3 0-1 1,0 0 0-1,0 0-3 1,0 0 3-1,0 0-5 1,2-9 5 1,9-15-7-2,-7-19 4-2,10-19 5 4,-10-8 1-1,2-12 2 0,-6-11 1-2,0-5-1 1,0-14 1 1,0-3-1 0,1-9 2 1,-1 8-1-4,0 8 0 3,0 14 0 0,0 8 0-2,0 9 0 2,0 1-2 1,0 6 0-1,-11 1 2-2,-7-5-1 1,-1-2 1 2,3 3-3-1,-4-2 3-3,6 4-2 3,0 3-1 0,-6 7 1 1,7 4 1-4,3 5-1 3,-4 3 1 0,11 0 0 1,-10 12 1-4,5 2-1 3,8 13 1 0,-8 4-1 0,5 5 1-1,-2 2 0 0,2-4 0 1,3 10-2 0,-1-2 2-1,-8 6-1 1,5-3-1 0,1 2 0 0,0-1-1-2,-14 3 0 1,1-3 3 2,-7 1 1-2,-11-1-1 0,2 1 6 1,-7 2-4-1,3-4 0 2,0 1-1-3,-2 0 0 1,6 1-1 2,-20-1 0-2,6 1 0 0,-12 2 4 1,3-4-1 0,-2 1-1 0,5 3-2-2,-5 0 2 2,-2 0 1 1,-2 0 1-2,0 0-1-2,0 0 3 4,2 0-1-1,-11 0-1 0,-1 0-2-2,-6 0 3 2,2 0-4 0,7 0 3-1,10 0-1 0,1 0 0 0,1 0-2 1,2 0 0 0,-5 0 1-2,1 0-1 3,-2 0 2-2,0 0 1 2,-1 0 5-3,1 0-3 2,1 0-4 0,5 0 1-1,6 0 0-1,-4 0-3 3,4 0 3-1,8 0-1-1,-4-6 1-1,-2 2-3 3,4-3 0-2,0 1 1 1,-5 1 2-2,7 3-2 2,-10-5 2 1,7 6-2-2,-2-3 2-1,2-1-1 3,-12 2 1-1,1 0-1 0,3 1 3-2,-10 2-3 2,2 0 3 0,17 0 1 0,-10 0-1 0,21 0-3-2,-2 0 0 2,7 0 0 0,8 0 0-3,2 0-1 4,9 0 0-1,1 0 1-1,2 0-1 1,4 0 0-2,0 0 0 3,0 0 0-2,0 0-1-1,0 0 1 2,0 0 0 0,-3 0-1 0,3 0 1-1,0 0-1 1,0 0 0 0,0 0 0-1,0 0-12-1,0 0-34 2,0 0-47 0,0 0-67 0,0 0-74-2,0 0-49 3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58:1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19">
    <iact:property name="dataType"/>
    <iact:actionData xml:id="d0">
      <inkml:trace xmlns:inkml="http://www.w3.org/2003/InkML" xml:id="stk0" contextRef="#ctx0" brushRef="#br0">17056 14867 414 0,'8'0'206'8,"-8"0"-61"-1,0 0-50 1,5 0-24-2,-1 0-21 3,10 0 7-2,8 0 7 2,1 0-15-4,18 0 4 4,16 0 0-1,-1 0 2 0,12 0-6-1,12 0-15 0,4 0-16 1,19 0 1 0,10 0-5-1,1 0 7 2,-2-4-4-2,11-2 2 0,8-1-1 0,5-3 4 0,8 2-3 1,5 3-11-1,3 0 8-1,-7 1-4 4,-4-1 0-3,-21-1-3 2,0 1 6-4,-7-1-1 3,-8 0-4 0,-1 1 3 0,-4-5-6-2,0 1 1 2,2-1 0 0,11-1-3 0,-3 0-1-2,4 5-1 3,2 3 6-2,-11 3-1 1,-3 0 4-2,-7 0 4 2,-8 9-9 0,3-1-1 1,-2-1-3-4,-1-7-1 4,6 0 2-2,8 0-3 2,-14 0 0-4,3-4 2 3,-6 1 4 0,-4-3 6 0,1-2-2-2,-4 1-2 2,-8-3-2 0,4 3-2 0,-5 3-3-2,4 4 7 2,-11 0 2 1,5 0-7-2,-7 0 4-1,-2 0-1 3,-1 0-2-2,-8 0-5 1,-5 0 1-2,-9 0-1 2,-8 0 1 0,-12 0-1 1,-6 0-2-4,-8 0-16 3,0 0-89 1,0-26-72-2,-15 13-102-1,-15-5-13 2</inkml:trace>
    </iact:actionData>
  </iact:action>
  <iact:action type="add" startTime="20037">
    <iact:property name="dataType"/>
    <iact:actionData xml:id="d1">
      <inkml:trace xmlns:inkml="http://www.w3.org/2003/InkML" xml:id="stk1" contextRef="#ctx0" brushRef="#br0">22088 14616 329 0,'0'0'84'8,"0"0"-15"0,0 0 5-2,0 0 8 2,0 0-2 0,0 0-10 0,0 0-18-2,97-4-8 1,-86 4-8 3,3 0-4-3,5 4-2 0,1-2-1 0,1 3 15 1,3-1 5 0,12-1-9-1,-1-3-12 0,3 0-7 1,5 0 0 0,2 0 3-2,12 0 12 1,10 0 5 4,6 0 4-4,3 0-8 2,-1 0-7-4,2 0-7 4,3 0 5-2,1 0-7 0,7 0-2 0,-6 0-2 1,2 0-1 0,-5 0 3-1,10 0-2 0,-1 3 0 1,-4 6-2 0,3-1 0-2,-3 1-2 3,0-1-2 1,-10-1 1-4,3-1 2 1,-4 3 0-1,-2-4-3 2,3 7-2 0,-6-7-2-2,17 5 0 2,-2-3-1 0,1-1-4 0,0-4-1 0,-3 2 2-2,3-4-1 3,5 0 0-1,-5 0 2-2,0 0-2 1,6 0 4 2,-2 0 1-2,-8 0 1 1,4 0-1-2,0 0 0 3,9 0-3-2,-1 0-1 1,-3 0 0-2,-2 0-2 3,3 0 2-2,-8 0-2 1,0 0 3-2,-6 0 1 2,4 0 2 0,-12 0-2 0,6 11 0-2,-7-4-1 3,-3 3-1-2,10-5 0 2,-2-3-1-4,-4 4-2 3,5-2 3 0,-5-1-3-1,7-1 5 0,-10-2-5 1,12 0 0 1,-10 3 0-1,-6-3 1-2,3 3-1 1,-12-3 3 1,4 0-2-2,-5 0 0 2,0 0 0 0,-8 0-1 0,-7 2 0-1,-8 2 0 0,-5-4 5 2,-13 0-5-2,-2 0 0-1,-8 0-2 1,0 0-6 1,0 0-43 0,0 0-41-1,0 13-45-1,-42 15-35 2,13-8-50 2,-9 8-136-3</inkml:trace>
    </iact:actionData>
  </iact:action>
  <iact:action type="add" startTime="22347">
    <iact:property name="dataType"/>
    <iact:actionData xml:id="d2">
      <inkml:trace xmlns:inkml="http://www.w3.org/2003/InkML" xml:id="stk2" contextRef="#ctx0" brushRef="#br0">22190 15210 367 0,'0'0'122'8,"0"0"-21"-1,0 0 37-1,0 0-54 2,0 0-22 0,0 0-1 1,0 0-5-2,-483 0 6 0,399-4-5 1,-12-2-10 0,-9 3-14-2,-11-1 1 1,-5 4-1 2,4 0-2-1,1 0-4-2,4 0-5 2,-5-4-1 2,13-1-8-3,-8-4 1-1,8-1-2 2,2-7-3 1,-2 2 0-2,4-2 1 0,0-3 14 1,5 3-12 0,9 0-7-1,-10 2-2 0,-4 3 2 1,1 0 6-1,-1 4 3 1,-3-1-12 1,6 5-2-4,0-6 4 3,13 10-4 1,-3 0 1-4,-3 0 0 4,6 0-1-2,-3 10 5 2,6 9 0-3,1 7-3 2,-1 1-2 0,-4 4 0 0,11 2 2-1,-5-2-1 0,4 0 0 0,-2-1-1 3,13-3 2-6,3-3-2 5,2-6 0-1,11-1 0 0,-3-3 0-3,9-1 0 4,5 2 1-1,-2 0-1-1,-5-2 0 0,-10 10 0 0,2-2 1 2,-7 8-1-1,-1 3-1-1,-3-5 1 0,2 7 1 1,-12-1-1-1,12-2 2 2,2 7-2-3,-6 2 0 3,4 6-1-2,-10 1 1-1,13 2-2 2,11 1 1 0,3-1 0-1,7-8-4 2,5 2 2-4,11-13 0 3,11 7-6 1,-4-5-1-4,14 2 7 3,0 9-5 0,0 2 0 1,0 3 5-4,5 6 1 5,8-4 1-2,-7 9 1-2,7 3 1 1,-12-1 0 0,15 4-2 1,7-6 2 0,5-2-1-2,28-6 0 3,21-6 0-1,36-9 0 0,28-6 1-1,20-4-1 0,13 1 2 1,17 10 4 1,-3 6 7-6,13 2 3 5,3 5-2 0,6 1 4 0,-6 3-2 0,10-9-6-2,-9 4 1 3,0 3-2-2,-21-5-2-1,-12-2 0 3,-24 6-6-2,-10-9 4 2,-2-2 1-4,2-10-4 3,8-4 1 0,8-13-1 0,11-4 1-2,-1-9-3 2,13 0 1 0,-16 0 3 0,-13 0-4-2,-11-5 3 2,-16-2 0 0,2 2 2 0,-6 5 1-2,6-8 0 3,-1 2 1-1,-9-5-7-1,-8 5 4-1,-8-2-4 3,-2-1 8-2,3-2-3 1,-7-4 0-2,9 5-2 3,1-2 0-2,-1 9-1 2,0 1 4-4,-3 2-4 3,3-4 4 0,5-4-2 0,4 0-1-2,-5-17-2 2,13-4 0 0,-12-7 0 0,5-4 1-2,-10 2-1 2,-6 1 2 1,3 3-1-2,-7 7 2-1,4 10 0 2,3-3 0 0,3 0-2 0,-15 0-2-2,-6 1-3 2,-2-1 2 0,-9 3 1 0,2 0 0-2,-8 1 1 1,6-1-1 2,5 3 0-2,-8-4 0 0,10-4-1 1,4-3 1 0,-3-7-1 0,7 0 0-1,-6 0 0 0,-2 0 1 2,5 8 0-2,0-6 0-1,-2 2 0 2,-3-1-1 0,4-6 1 0,-13-4-2-2,11-3-2 2,-13-5 3 0,-3-1-1 0,-5 3-5-1,-3-2 4 0,-10 0-6 2,-11 10 5-2,-3 2-2-1,-10 8 1 2,-11-1-1 1,5-4-3-1,-10-2 4-3,-3-5 0 3,0-3 2 1,0-2 0-2,0-1 1-1,0 0-1 3,-23 2 2-3,3 4-2 2,-13-4 3-1,2 10-4 2,-9-1 3-2,-13-3-2 1,0 4 3-3,1-3-1 3,-17 4 2 2,6 0 1-3,-1 5-2 0,0 4 1 0,-10 1-1 1,10 0 0 0,-15 2 2-2,10 3-1 2,-7-3-1 1,0 12 2-2,-2-3-1-1,-2 3 0 2,3-1 1 0,-2 1 0 0,-1 3 1-1,5-2 0 0,-2-1-1 2,-4 3-1-2,-12-2 5-2,4 4-4 4,-11-2 1-1,-8-4 1 0,8-1-2-1,8-5-1 0,-5 2-1 1,-3 3-1 0,-1 1 1-2,-12-4 0 2,5 5 2 1,-9-1 0-2,13-1-2-1,1 1 1 1,3-2 2 2,-8 5-1-1,8-2 4 0,6 0 1-2,1-4 1 2,-1-1 1 0,7-3-4-2,-1 3 1 1,-2-1-1 2,6 3 1-2,4 2-1 0,5 3 3 1,5 2 0 0,-5-3-1 1,-2 5 4-3,10-4-6 1,-9 3 4 2,12-3-5-2,0 2-1-1,3-3 0 2,7 2-2 0,14 1 0 0,-2 3-1-2,11 1 0 2,8 0 1 0,16 0-1 0,-3 0-4-1,10 0-31 0,0 0-78 1,0 0-72 0,0 0-84-2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58:1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40">
    <iact:property name="dataType"/>
    <iact:actionData xml:id="d0">
      <inkml:trace xmlns:inkml="http://www.w3.org/2003/InkML" xml:id="stk0" contextRef="#ctx0" brushRef="#br0">18196 11612 303 0,'5'0'78'5,"-5"0"-27"3,0 0-4 0,0 0-38 0,0 0-9-1,0 0 0 0,0 0 5 1,0 0-5 0,-5 0-23-2,-2 3-95 3</inkml:trace>
    </iact:actionData>
  </iact:action>
  <iact:action type="add" startTime="5710">
    <iact:property name="dataType"/>
    <iact:actionData xml:id="d1">
      <inkml:trace xmlns:inkml="http://www.w3.org/2003/InkML" xml:id="stk1" contextRef="#ctx0" brushRef="#br0">18196 11612 384 0</inkml:trace>
    </iact:actionData>
  </iact:action>
  <iact:action type="add" startTime="5725">
    <iact:property name="dataType"/>
    <iact:actionData xml:id="d2">
      <inkml:trace xmlns:inkml="http://www.w3.org/2003/InkML" xml:id="stk2" contextRef="#ctx0" brushRef="#br0">18196 11612 384 0,'3'-25'203'0,"-3"25"-33"1,0 0-25 4,0 0-41 0,0 0-32 3,0 0-23 0,0 0 7-1,-39 0-8-1,-9 11 3 2,-29 3-18 0,-9-2-1 0,-28-2-2 0,-6-2-6-2,-7-1-9 2,-7-4 0 0,1-3-7-2,5 0 0 2,8 0-2 0,16 0 1 2,7 0-3-5,17-10 1 3,15 7 1 1,5 1 0 0,6 2-1-4,11 0-4 3,7 0 2 0,11 0-3 0,6 0 1-4,2 0-1 6,10 0 0-3,-2 0 0 1,5 0 0-3,4 0 2 5,-8 0-2-2,5 5 1-2,-5-2 0 0,8 1-1 3,0-4 0-1,0 0-2 0,0 0 2-3,0 0 0 3,0 0 0 1,0 0-2-1,0 0-3-3,39-15 5 4,22-21 4-2,-2-7-3 2,18-1 0-3,-3 2 1 2,-12 5-1 0,-4 6 1-1,-14 11-2 1,-20 9 1-2,-5 5 0 3,-14 6-1-2,-5 0 1-1,0 0-1 3,0 0 2-2,-41 28-2 2,-23 12-2-4,-10-1 2 3,-5 3 0 1,12-4-1-1,2-2 1-3,5-6 0 4,7-5-1-2,16-2 1 2,14-9 0-3,13-3 1 1,4-5 0 1,6 3 0 0,0-1 2-1,0 10 8 0,19-3-2 2,14 9 13-2,7-2 3-1,0 1 1 3,5-4-3-1,12 0-6 0,-1-3-7-3,4-4-6 4,-4 0 0-1,-5-7-3 0,-9-2-1-3,6-1-2 4,-16-2 2-2,-1 0-12 2,-6 0-56-3,-9 0-60 2,-16 0-92-1,0 0-155 2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5:58:13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045">
    <iact:property name="dataType"/>
    <iact:actionData xml:id="d0">
      <inkml:trace xmlns:inkml="http://www.w3.org/2003/InkML" xml:id="stk0" contextRef="#ctx0" brushRef="#br0">28368 17507 550 0,'0'0'258'8,"0"0"-133"0,0 0-34 0,0-5-17-2,6-3-9 2,27-1 1 0,15-8 5 0,13 0-3-2,21-3-14 2,15-5-13 0,21 6-7 1,18-9-2-4,9 1-13 3,9 3-4 0,-1 4-4-2,-2 6-2 2,-26 8-2 0,-21 6-6 0,-18 0 9 0,-23 0 2-2,-22 0-7 2,-15 0 1 0,-13 0-1 0,-6 0-4-2,-7 0-1 2,0 0-2 0,0 0-5 0,0 0-8-2,-39 0-1 3,-29-22 16-1,-32-14 7-1,-20-12-1-1,-14-6-3 3,7-4-2-2,5 1-1 1,9 7 0-2,29 11 0 2,20 10-1 0,15 15 0 0,21 4 0-2,17 10-1 3,11 0 2 0,-5 0 1-2,5 0 4-2,0 0 1 3,0 0-2 0,0 0 1 0,0 0 21-2,0 53 10 2,0 17-11 1,0 23-23-2,12 8 3-1,2 5-1 3,13 1 3-2,-13 0-5 1,12-6 3-1,-6-8-3 1,5-4 3-1,1-18-5 2,-8-11 2-4,-3-15 1 4,1-15-2-2,-5-11 1 1,-1-4 2-2,-7-6 0 2,1-4-1 0,0-5 1 0,2 0-2-2,-6 0-2 2,3 0 0 0,-3 0 0 0,0 0-1-2,0 0-4 3,12 0 0-1,6-37-3-1,16-19 8 0,-1-18-4 1,2-15 4 0,13-12-1 0,-6-11 0-3,17-14-1 4,-8-4 2-1,3 3-1-3,2 15 1 3,-9 13 0 0,-4 18-1 0,-2 24 0-2,-11 10 0 2,-10 16 1 1,-10 10-3-1,2 8 4-1,-12 11-2-1,2-1 2 3,-2 3-1-1,0 0 0 0,0 0 1-3,0 0-1 4,0 0-4-2,0 0-4 2,-2 11 3-4,-40 20 5 3,-19 11 9 0,-20 10-4 0,-19 3 3-2,-20 4 0 2,2-2-4 0,-8-8 0 0,-4 0-2-1,5-7-2 1,-7 0 2-1,10-5 3 2,12-2 2-3,9 9 3 2,5-7 9 0,15 7-4-3,20-7 0 3,4-9-7 0,14-6-3 1,11-7-1-2,12-5-3-1,13-3 2 2,2-7-1 0,5 0-2 0,0 0 0-2,0 0-6 2,0 0-18 0,0 0-26 0,10 0-29-2,12 0-64 2,-6 0-105 1,-12 0-175-1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7964">
    <iact:property name="dataType"/>
    <iact:actionData xml:id="d0">
      <inkml:trace xmlns:inkml="http://www.w3.org/2003/InkML" xml:id="stk0" contextRef="#ctx0" brushRef="#br0">19920 6976 711 0,'0'0'218'8,"0"0"-114"-1,0 0 13 1,0 0-36-2,0 0-8 2,0 0-36 0,0 0-15 0,36 128 9-2,-8-57-7 2,2 11-3 0,-1 6 1 0,9 11 5-1,-2 3 0 0,-4-4-1 1,3-3-10 0,-1-2 1-2,-10-14-1 3,2-12-3-1,-9-18-4-1,-1-19-2-1,-9-16 3 2,3-11 5 0,-4-3 4 0,12 0-3-2,5-42-10 3,15-24-1-2,-2-18-4 2,3-16 3-2,-10-16 1 0,7-4 2 1,-16 1-1-1,-1 18-5 0,2 19 1 2,-17 29-1-2,8 20-1 1,-8 14-1-3,0 6-3 4,-4 2-37-2,3 3-64 1,3 8-31 0,-6 0-49-1,0 0-83 0</inkml:trace>
    </iact:actionData>
  </iact:action>
  <iact:action type="add" startTime="18511">
    <iact:property name="dataType"/>
    <iact:actionData xml:id="d1">
      <inkml:trace xmlns:inkml="http://www.w3.org/2003/InkML" xml:id="stk1" contextRef="#ctx0" brushRef="#br0">20662 7829 660 0,'0'0'228'8,"0"0"-102"0,0 0-39 0,0 0-42-2,0 0-15 2,0 0-3 0,202 13 6-2,-175-38-5 2,2 1-4 0,-6-8-8 1,-14-4-6-4,-3-1-7 3,-6-2-3 0,0 5-2 1,-13 6-1-4,-15 11-3 4,-2 13-13-2,-5 4 7 1,7 4 8-2,4 33 4 3,-5 8 3-2,8 5 0 1,14 1-1-1,0-1 15 0,7-2 6 1,0 0 11 1,0-2 0-3,0-8-3 1,25 2-7 2,2-4-10-1,9-4-7-2,4-2-7 2,0-6 0-1,-4-11-6 2,-8-8-22-3,-8-5-27 2,0 0-67-1,-20 0-83 2,3-3-285-3</inkml:trace>
    </iact:actionData>
  </iact:action>
  <iact:action type="add" startTime="19001">
    <iact:property name="dataType"/>
    <iact:actionData xml:id="d2">
      <inkml:trace xmlns:inkml="http://www.w3.org/2003/InkML" xml:id="stk2" contextRef="#ctx0" brushRef="#br0">21630 7671 379 0,'0'0'129'6,"0"0"58"0,0 0-44 3,0 0-65-2,0 0-22 1,0 0-13-2,-224 111-6 2,192-73-7 0,10 6 6 1,16 3 4-2,6 0 3-1,0-2 5 2,0-8-9 0,0-3-8-2,21-12-10 2,5-5-11 0,7-6-10 1,12-11-2-2,4 0-4-1,-2 0 0 2,-4-13-26 1,-7-14-24-3,-8-3-26 1,-28 18-86 2,0-3-257-2</inkml:trace>
    </iact:actionData>
  </iact:action>
  <iact:action type="add" startTime="19390">
    <iact:property name="dataType"/>
    <iact:actionData xml:id="d3">
      <inkml:trace xmlns:inkml="http://www.w3.org/2003/InkML" xml:id="stk3" contextRef="#ctx0" brushRef="#br0">21985 6800 111 0,'0'0'565'8,"0"0"-413"-1,0 0-48-1,0 0-44 2,0 0-25 0,0 0 23-2,27 115 17 2,-12-33-14 0,0 23-9 0,-5 15-18-2,3 12-6 2,-10 3-16 0,-3-5-7 1,0-10-3-4,0-12-2 3,0-16 0 0,0-21-1 2,-6-18-15-5,-4-24-34 3,7-10-23 1,3-19-28-2,0 0-59-2,0-9-290 3</inkml:trace>
    </iact:actionData>
  </iact:action>
  <iact:action type="add" startTime="19713">
    <iact:property name="dataType"/>
    <iact:actionData xml:id="d4">
      <inkml:trace xmlns:inkml="http://www.w3.org/2003/InkML" xml:id="stk4" contextRef="#ctx0" brushRef="#br0">22370 7379 662 0,'0'0'238'6,"0"0"-163"3,0 0 11-4,0 0-5 3,0 0-35 0,0 0-25 0,-483 24-12-2,421-11-6 3,11 1-3-2,22-3 0 1,11-5-16-2,16-6-59 2,2 0-92 0,0 0-208 1</inkml:trace>
    </iact:actionData>
  </iact:action>
  <iact:action type="add" startTime="20027">
    <iact:property name="dataType"/>
    <iact:actionData xml:id="d5">
      <inkml:trace xmlns:inkml="http://www.w3.org/2003/InkML" xml:id="stk5" contextRef="#ctx0" brushRef="#br0">22499 7652 414 0,'0'0'149'7,"0"0"-64"0,0 0-20 1,0 0 12 0,0 0 23-2,0 0-18 2,-92 121-13 0,55-84-20 0,-3 4-11-2,4 2-10 2,12 4-2 0,16 2-7 0,8-5 4-2,0-7-2 2,0-10-4 0,28-6-4 1,15-11-13-3,11-10-1 2,-11 0-2-1,-2-38 0 1,-5-21 3-2,-13-8 0 2,-9-4 0 1,-12 9-4-2,-2 8-15-1,0 15-28 2,0 16-39 0,0 23-74 0,0 0-203-2</inkml:trace>
    </iact:actionData>
  </iact:action>
  <iact:action type="add" startTime="20409">
    <iact:property name="dataType"/>
    <iact:actionData xml:id="d6">
      <inkml:trace xmlns:inkml="http://www.w3.org/2003/InkML" xml:id="stk6" contextRef="#ctx0" brushRef="#br0">22758 8003 683 0,'0'0'174'8,"0"0"-34"-2,0 0-50 2,0 0-18 1,0 0-22-2,0 0-10-1,0-227 7 2,0 212-12 0,6 4-11 1,17 0-15-4,2 3-5 3,15 2 0 0,12 0-4 0,-4 3-6-2,-3 1-45 2,7-1-69 0,-44 3-72 0,5 0-472-2</inkml:trace>
    </iact:actionData>
  </iact:action>
  <iact:action type="add" startTime="21174">
    <iact:property name="dataType"/>
    <iact:actionData xml:id="d7">
      <inkml:trace xmlns:inkml="http://www.w3.org/2003/InkML" xml:id="stk7" contextRef="#ctx0" brushRef="#br0">22955 8316 519 0,'0'0'173'7,"0"0"-17"1,0 0-48 0,0 0-43-2,0 0-12 2,0 0-14 0,0 0 3 1,332 243-12-4,-258-243-9 4,16 0-14-2,14-24-2 1,17-16-3-2,18-4 0 2,-4 3-1 0,-5 4 1 0,-8 4 1-2,-9 6 1 4,-13 5 1-4,-12 9-1 3,5 8 0-3,-13 5-3 2,4 0 0-1,9 0 0 1,-6 31 0-2,10 11-1 3,7 12 0-2,6 4 0 2,-2 10 1-4,-4 5 1 3,-7 0 10 1,0-5 1-2,-14-7 1-1,-6-13 3 2,-11-6 11 1,-8-5-14-2,-4-12-5 0,-24-8-6 0,-1-7-2 1,-19-3-1 0,-5-2 1-2,6 0 0 2,4 2-1 0,-5-2 0 0,6 0-1-2,-7-2 1 2,-1 1-1 0,-5-1 1 1,2-3 0-4,3 2 1 3,0-2 0 0,9 3-1 0,-1-3-5-2,-5 0 1 3,4 0 0-2,-6 0-1 1,-1 0 5-1,-8 0 0 0,0 0-7 1,0 0-25 0,-13-3-57-1,-7-2-62 0,-6 5-296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52">
    <iact:property name="dataType"/>
    <iact:actionData xml:id="d0">
      <inkml:trace xmlns:inkml="http://www.w3.org/2003/InkML" xml:id="stk0" contextRef="#ctx0" brushRef="#br0">3384 4775 562 0,'7'0'276'8,"-7"0"-115"0,0 0-47 0,0 0-33-3,0 0-16 4,0 0 8-1,0 0 0-1,0 0 0 0,-16 0-4 1,-25 0-4 0,-11 0-3 0,-10 2-10-1,-12-2-14 0,-3 0-10 1,-10 0-9 0,-6 0 2-2,-4-2 2 2,-3-13-5 2,-9 2-1-3,-14-4-2 0,-7 2 0 0,-14 6-3 2,7 9-7-2,19 0-4-1,8 0 0 3,17 0-1-2,18 15 1 1,10 5-1-2,4-3 0 2,14 0 1 0,10-4 0 0,14 2-2-1,7-6 2 0,8-5-2 1,-2 9 3 1,10 2 1-5,-4 17-3 5,-2 9 3-1,6 17-1 0,0 16 0-2,0 14 1 3,0 7-2-2,0 10-1 2,0 7 0-4,6 8 1 3,11 7-1 0,4-4 2 1,2-7 1-4,0-12-1 3,-1-19-2 0,-4-20 2 0,-4-13 0 0,-7-18-2-2,10-9 3 4,-5-5-2-4,8-6 3-1,5 1 2 3,-2-2-1 0,3 1-3 0,0 6 1-2,-6 0 0 2,1-1-2 2,-10 3-1-3,5-8 0-2,-11-2 0 2,8-4 1 1,-8 1-1 1,16 5-1-3,-5-1 1 2,5 2 1 0,-2 2 0 1,6-4-1-4,7 1 1 3,-2 1-2 1,21-1 2-3,24-3 0 1,18-4-1 1,33 1 0 0,15-3 0 1,7-1-1-3,7-4-1 1,-10 0 0 1,-8 0 2 0,-9 0 2-2,-18 0 2 2,-16 0 0 0,-17 0-1 0,-16 0 0-2,-17 0-1 2,-11 0-2 0,-14 0 1 0,-6 0 0-2,-13 0 0 2,0 0 1 0,0 0-2 0,0 0 0-3,0 0 0 4,0 0-1-1,0-24 1 0,10-23 0-2,0-32 2 2,-6-25-1 0,-1-22 2 0,-3-26 0-2,0-28 2 2,0-9-5 1,-17-2 3-2,-2 20-2-1,2 27 0 2,2 32-1 0,6 22 2 0,-1 23-2-1,-3 21-4 0,6 19-7 1,-2 15-35 1,8 12-75-4,1 0-63 3,0 0-74 0,0 21-221 0</inkml:trace>
    </iact:actionData>
  </iact:action>
  <iact:action type="add" startTime="8136">
    <iact:property name="dataType"/>
    <iact:actionData xml:id="d1">
      <inkml:trace xmlns:inkml="http://www.w3.org/2003/InkML" xml:id="stk1" contextRef="#ctx0" brushRef="#br0">5238 5550 8 0,'0'0'71'6,"0"0"57"2,0 0 46 0,0 0 3 0,0 0 64-2,0 0-36 2,81 5-43 0,-73 2-39 0,-3-2-8-2,-5 1-9 2,0 3-32 0,-13 4-23 0,-35-5-6-2,-12-5 4 2,-12-3-21 0,0 0-4 0,-5 0-11-3,4 0-8 4,9 0-2-1,8 0-3 1,12-3-5-2,8 3-36 1,25 0-86 0,11 0-75-1,0-4-80-2,0 4-328 3</inkml:trace>
    </iact:actionData>
  </iact:action>
  <iact:action type="add" startTime="8460">
    <iact:property name="dataType"/>
    <iact:actionData xml:id="d2">
      <inkml:trace xmlns:inkml="http://www.w3.org/2003/InkML" xml:id="stk2" contextRef="#ctx0" brushRef="#br0">4998 5283 847 0,'0'0'249'8,"0"0"-116"-4,0 0-19 4,0 0-45 0,0 0-21 0,0 0-12-2,48 430-19 2,-41-360-14 0,-2-14-3 0,-5-15-36-2,0-41-112 1,0 0-114 2</inkml:trace>
    </iact:actionData>
  </iact:action>
  <iact:action type="add" startTime="8982">
    <iact:property name="dataType"/>
    <iact:actionData xml:id="d3">
      <inkml:trace xmlns:inkml="http://www.w3.org/2003/InkML" xml:id="stk3" contextRef="#ctx0" brushRef="#br0">8548 4765 160 0,'0'0'759'7,"0"0"-526"2,0 0-96-1,0 0-6-3,0 0-41 3,0 0 5 1,0 0-12-1,-285-108-8-2,159 93-16 2,-5 7-9 0,4 5-7 0,-4 3-14-2,11 0-12 2,-5 0-6 0,-1 0-5 0,4 0-2-3,14 0 1 5,26 0-5 0,29 11-1-4,19 0 1 0,21-5 0 3,11 1 1-1,2 1 4-2,0 14 1 0,15 17-1 2,22 18-1 0,2 20-2 1,-7 22-2-3,5 17 2 1,0 12-2 2,-14 14 1-1,6 9-1-3,-6 7 0 3,-11-2 0 0,4-13 0 0,-15-13 0-2,8-23 0 2,-9-16 0 0,0-22 0 0,0-15 0-1,0-21 0-1,0-8 0 3,7-9 0 0,0-6-1-4,12 4 1 3,-2-3 0 0,7 3 1 0,-7 1-2-2,6-2 2 2,-5 2-1 0,0-1 0 1,3-1 0-4,-1 1 0 3,3-1 0 0,-5 0 0 0,11-2 0-2,-6 0 0 2,1-5 0 0,0 0 0 0,-1-4-1-2,7-2 1 2,7 0 0 0,9 0 1 0,19 0-1-2,35-25 0 2,20-6 1 0,30 1 0 0,5-2 5-1,3 7-4 0,-2 5 1 2,-22 6 2-2,-27 6 0-1,-23 2 1 2,-27 2 0 0,-24 0-6 0,-26 1 0-2,-4 3 0 2,-3 0 0-1,0 0 0 2,0-9 0-3,0-18 0 2,0-29 0 0,-10-32 0-2,-10-36 0 2,-9-26 0 0,8-31 0 0,-6-13 0 0,-6 9 0-2,9 24 0 2,1 26 0 1,9 38 0-2,4 26 0-1,4 34-71 3,6 20-56-2,-3 17-71 1,3 0-52-2,0 7-190 2</inkml:trace>
    </iact:actionData>
  </iact:action>
  <iact:action type="add" startTime="10110">
    <iact:property name="dataType"/>
    <iact:actionData xml:id="d4">
      <inkml:trace xmlns:inkml="http://www.w3.org/2003/InkML" xml:id="stk4" contextRef="#ctx0" brushRef="#br0">11088 5901 566 0,'0'0'347'6,"0"0"-132"-1,0 0-48 4,0 0-25-1,0 0-41 0,0 0 0-2,-193-30-20 2,96 23-22 0,-3 1-14-2,12-2-15 2,-5 3-5-1,22-7-5 2,10-2-4-1,7 1-11-2,15-1 2 2,16 5-5-1,10 3-2 2,8 6-4-3,5 0-22 2,0 0-39 0,11 0-45 0,22 21-72-2,21 7-28 2,-31-15-63 0,-6-2-384-1</inkml:trace>
    </iact:actionData>
  </iact:action>
  <iact:action type="add" startTime="10432">
    <iact:property name="dataType"/>
    <iact:actionData xml:id="d5">
      <inkml:trace xmlns:inkml="http://www.w3.org/2003/InkML" xml:id="stk5" contextRef="#ctx0" brushRef="#br0">11011 6162 783 0,'0'0'313'6,"0"0"-150"2,0 0-31-2,0 0 11 2,0 0-33 0,0 0-30 0,-378-20-23-2,288 18-19 2,3-3-15 0,20-5-9 0,14 0-9-2,22 3-5 2,17 2 0 0,14 0-34 0,0 2-85-2,21 3-75 2,3 0-126 0</inkml:trace>
    </iact:actionData>
  </iact:action>
  <iact:action type="add" startTime="10962">
    <iact:property name="dataType"/>
    <iact:actionData xml:id="d6">
      <inkml:trace xmlns:inkml="http://www.w3.org/2003/InkML" xml:id="stk6" contextRef="#ctx0" brushRef="#br0">13835 4898 453 0,'0'0'124'8,"0"0"-28"0,0 0-17 0,0 0-17-2,0 0 5 2,0 0 16 1,0 0 24-2,-96-86-7-1,38 86-5 2,-22 0-4 0,-20 17-7 0,-17 7-8-3,-22 1-17 4,-3-10-12-1,-6-7-15 0,-1-8-15-2,17 0-5 4,8 0-4-3,4 0-2 1,20 5 4-2,13 10 4 3,23 4-2-1,17 1 3 0,15-5-6-2,10 2-4 2,12-7-1-1,1 1-3 0,9 3 7-1,0 15 0 2,0 16 6 0,23 19-6 0,13 18-3-2,-2 19-2 3,-2 14-1-2,0 14 2-1,-8 6-2 2,-5 2 2 1,-3-5-3-2,-7-10 0 0,-3-7 0 0,-6-14-1 2,0-12 0-2,0-12 0-1,0-21 2 2,0-19-1 0,0-17 0 0,0-9 2 0,0-11 4-2,23 0 5 2,20 0-9 0,11 0-3 0,8-11 1-3,6-13-1 4,13 4 0 0,9 2-1-2,18 3 2 0,8 6 1 1,11 9-1 0,-2 0 2-2,5 0 3 1,-9 0 5 1,-14 15 5 1,-3 2 1-2,-7 0-4-1,-4-4-5 2,-9-4-1 1,-17-4-5-4,-11-2 2 3,-15-3-2 0,-21 0 2 0,-4 0-3-2,-16 0 1 3,5 0-2-2,-5 0 0 2,0-13 0-2,0-21 0 0,0-20 2 0,0-25-2 2,0-23 1-2,0-23-1-1,0-24 6 1,0-17 2 2,0-8-4-2,-5-6 3 0,-1 4-4 1,-8 4-3 1,-2 20 1-4,-4 28-2 3,12 47 0 1,-3 40-1-2,9 27-20 2,-1 10-23-4,-12 17-43 3,-7 34-12 0,6-12-75 0,9-2-153-1</inkml:trace>
    </iact:actionData>
  </iact:action>
  <iact:action type="add" startTime="13340">
    <iact:property name="dataType"/>
    <iact:actionData xml:id="d7">
      <inkml:trace xmlns:inkml="http://www.w3.org/2003/InkML" xml:id="stk7" contextRef="#ctx0" brushRef="#br1">3360 7095 946 0,'0'0'210'6,"0"0"-64"2,0 0-29-1,0 0-67 2,0 0-27-3,0 0 47 1,-181 7 4 2,73-15-4-2,-10 1-15-1,-9-2-12 3,-14-1-6-1,-17 1-7 0,-13-3-3-2,-6 7-3 2,0 3-10 0,19-1-5 1,18 3-7-3,19 0 2 2,21 0-4 0,16 0 0 1,20 0 2-4,15 5-2 3,22 0 0 1,14-1 1-2,8-2-2-1,2 4 0 1,3 5 1 1,-3 14 0 0,3 12 3 0,0 14-3-2,0 10 4 2,0 16-3 0,0 9-1-2,0 11 1 2,0 3-1-1,0 15 0 2,0 8 1-3,0 13-1 3,0-1 3-2,0-4-3 2,3-12 0-1,5-11 2-3,0-7-1 4,-3-9 1-2,2 0-2 0,-1 1 0 0,4-9 0 1,3 4 0 0,-6-13 1-3,3-7-1 4,0-4 1-1,-5-11-1 0,8-7 0-2,3-13 0 2,-5-7 2 0,8-12-2 0,7-6 0-1,5-5-1 2,9-3 0-3,17 0 1 2,9 0 2-2,21 0-2 2,18-5 1 0,22-10 0 0,20 4 2-2,19 5-1 3,6 4-2-2,1 2-2 1,6 0-1 0,1 0-1 18,-9 0 4-26,-9-3 1 0,-13-7-1 2,-26-2 2 6,-25 7-1 0,-17-4 1 0,-22 3-2-2,-14 1 1 3,-13-1 1-2,-12 0-1 1,-10 1 0-2,1 5 0 2,-4-2-1 0,-4-3 0 0,-3 5 0-2,0 0 0 2,0 0-1 1,0-10 1-2,0-22-2-1,0-24-1 2,0-39 3 0,0-40 0 0,0-36 1-2,-8-38-1 2,-7-33 1 0,-6-15-1 0,-15 8-1 1,0 26 0-4,8 39 0 4,8 55-1-2,13 48-10-1,7 39-26 2,0 30-81 0,0 12-55 0,0 15-46-2,0 15-239 2</inkml:trace>
    </iact:actionData>
  </iact:action>
  <iact:action type="add" startTime="14601">
    <iact:property name="dataType"/>
    <iact:actionData xml:id="d8">
      <inkml:trace xmlns:inkml="http://www.w3.org/2003/InkML" xml:id="stk8" contextRef="#ctx0" brushRef="#br1">5688 8462 954 0,'0'0'221'5,"0"0"-83"3,0 0-19-1,0 0-7 2,0 0-44-3,0 0-26 2,0 0-9 0,-453-40-10 0,376 40-14-2,17 0-4 2,13 0-3-1,6 0-2 2,18 0-2-3,14 0-19 1,5 0-71 2,4 0-71-1,0 0-60-2,0 0-226 2</inkml:trace>
    </iact:actionData>
  </iact:action>
  <iact:action type="add" startTime="14848">
    <iact:property name="dataType"/>
    <iact:actionData xml:id="d9">
      <inkml:trace xmlns:inkml="http://www.w3.org/2003/InkML" xml:id="stk9" contextRef="#ctx0" brushRef="#br1">5307 8205 669 0,'0'0'302'6,"0"0"-149"2,0 0-28 0,0 0 0-2,0 0-60 2,0 0-8 0,0 0-17 0,20 306-29-2,-20-232-10 1,0-10-1 1,0-8-28 1,0-16-83-3,0-37-78 2,5-3-182 0</inkml:trace>
    </iact:actionData>
  </iact:action>
  <iact:action type="add" startTime="15321">
    <iact:property name="dataType"/>
    <iact:actionData xml:id="d10">
      <inkml:trace xmlns:inkml="http://www.w3.org/2003/InkML" xml:id="stk10" contextRef="#ctx0" brushRef="#br1">8464 7460 522 0,'0'0'271'5,"0"0"-66"2,0 0-79 2,0 0-45-1,0 0-22-2,0 0-9 3,39-4 0-3,-98 4 14 3,-37 0-4-3,-15 0-4 2,-30 0-2 0,-17 0-4-1,-22 0-10-1,-18 0-7 3,-10 0-5-2,3 0-8 3,3 0-15-5,31 0 0 3,17 0-1 0,24 0-3 0,23 4 2-1,36 5 2 1,21-4-2 0,23 3 0-1,11-8 2-1,13 2-4 2,3 5 6 0,0 19-2 0,0 20 4-2,6 23-6 2,23 27-3 0,-5 23 0 22,-3 9 2-30,-5 10-2 0,-6 10 0 0,0 5 2 8,-10 5-1-1,0-2-1 0,0-3-1 1,0-17 1 0,0-17 1-2,-9-21-1 2,9-20 0 0,0-16 2 0,0-22-2-1,0-14 5 0,21-15 13 1,10-6 1 0,14-5-13-2,12 0-5 2,10 0 1 0,14-8 0 0,19-15 0-2,9-2 1 2,20 5-1 0,4 12 5 1,-3 8-2-3,8 0-1 3,-2 0-4-2,-2 19-1 1,0-4-1-2,0-2 2 2,4-7 0 0,-2-6 0 1,-6 0 0-3,-15 0 1 1,-15 0 0 1,-23 0 0 0,-30 0-1-2,-7 0 3 2,-20 0 1 0,-3 0-4-1,-10-8 3 0,7-5-3 0,-7-14 0 1,-7-12-1 0,0-22 2-1,0-24 0 0,-21-24-1 1,-7-24 5 0,-12-24-2-2,8-9 4 2,5 1-3 1,10 16 0-2,3 21-4 0,12 24 0 0,2 24 0 1,0 18-1 0,0 22 0-2,0 18-19 2,0 9-52 0,20-4-72 0,-11 17-70-2,-5 0-113 2</inkml:trace>
    </iact:actionData>
  </iact:action>
  <iact:action type="add" startTime="16573">
    <iact:property name="dataType"/>
    <iact:actionData xml:id="d11">
      <inkml:trace xmlns:inkml="http://www.w3.org/2003/InkML" xml:id="stk11" contextRef="#ctx0" brushRef="#br1">10734 8321 637 0,'0'0'331'6,"0"0"-156"1,0 0-71 1,0 0-8 0,0 0-2-1,0 0 4 0,0 0-21 0,-401-39-16 1,302 39-15 1,9 0-18-3,9-6-12 2,11 1-11 0,14 1-3 0,26 2-2-2,6 2-10 2,14 0-47 0,10 0-81 0,0 0-28-2,13 0-71 4,12 11-404-5</inkml:trace>
    </iact:actionData>
  </iact:action>
  <iact:action type="add" startTime="16844">
    <iact:property name="dataType"/>
    <iact:actionData xml:id="d12">
      <inkml:trace xmlns:inkml="http://www.w3.org/2003/InkML" xml:id="stk12" contextRef="#ctx0" brushRef="#br1">10569 8691 753 0,'0'0'261'6,"0"0"-77"0,0 0-36 2,0 0-55 0,0 0-61 0,0 0-23-2,-532-13-9 2,488 9-5 0,14 2-67 0,30 2-146-2,0-2-315 2</inkml:trace>
    </iact:actionData>
  </iact:action>
  <iact:action type="add" startTime="17300">
    <iact:property name="dataType"/>
    <iact:actionData xml:id="d13">
      <inkml:trace xmlns:inkml="http://www.w3.org/2003/InkML" xml:id="stk13" contextRef="#ctx0" brushRef="#br1">13706 7430 382 0,'0'0'162'6,"0"0"30"2,0 0-46-1,0 0-5 2,0 0-38-3,0 0-5 2,8 20-45 1,-80 2 12-2,-30-9 3 0,-37-3-1 0,-19-8-7 1,-21-2-10 0,2 0-12-2,1 0-11 1,-2 0-13 2,4 0-4 0,15 4-5-2,11 3-5 0,28 7 0 1,22 6 0 0,19 4 0 0,21 3 1-2,14-1 1 3,18-1-1-1,12 2 3-3,11 7-3 4,3 9 4-2,0 9-4 2,11 22 2-2,26 17-1-1,2 18-1 3,-2 7 2-1,-9 7 0-2,8 9 2 3,-3 3-1-3,-9 5-1 2,-1 1 0-1,-7-6-1 2,-7-9 1-2,4-14-3 1,-8-19 0-2,6-26 1 3,-6-27 2-3,-3-21 2 3,14-16 3-3,4-3 7 2,8 0 3-2,21 0-14 2,12-20-3-1,2 1 2 0,14-4-1 1,6 1-2 0,11 5 0-2,9 4-2 2,4 6 4 0,11 7-1 0,-5 0-1-1,-4 0 1 0,-2 12 2 1,-1 4 0 0,2-2 1-1,5 0 3 0,0-5-3 2,15-3 1-2,-5-1 0-1,-11-2-3 2,-2 0-1 0,-23 3 2 0,-10-1 3-2,-11-2 4 2,-9-3 1 0,-3 0-5 0,-11 0-4-2,-15 0 1 2,1 0-2 0,-15 0 0 0,-4 0 0-2,-7 0-1 3,-3 0 0-2,2 0 0 1,6 0 0-1,-8 0 0 0,6 0-2 1,-4 0 2 0,0-14-1-2,9-12 2 2,-11-10-2 0,0-29 1 0,0-21-2-2,-13-33 1 2,-18-27-1 0,-12-31 2 0,-1-20 0-2,4-20 0 2,-1-10 0 0,2 14-2 0,8 21 2-1,1 42 0 0,11 53 2 1,12 44-2 0,5 31 0-1,-11 18 0-1,-5 4 0 3,-7 0 5-2,-14 30 8 1,5 2-12 0,10-2 4 0,1-6-3-3,4-8-1 4,1 0-1-2,-2-6 1 1,0 1-2 0,-19 0 0-2,-5 2 1 2,-14-11-1 0,-4-2-2 0,-16 0-2-2,-5 0-5 2,6-2-22 0,-7-11-39 0,0-1-65-1,55 14-92 0,6 0-121 2</inkml:trace>
    </iact:actionData>
  </iact:action>
  <iact:action type="add" startTime="23247">
    <iact:property name="dataType"/>
    <iact:actionData xml:id="d14">
      <inkml:trace xmlns:inkml="http://www.w3.org/2003/InkML" xml:id="stk14" contextRef="#ctx0" brushRef="#br2">18702 5867 653 0,'0'0'247'7,"0"0"-110"-1,0 0-15 2,0 0-30 0,0 0-34 0,0 0-23-2,0 0-19 2,-649-19-12 1,556 7-3-2,22 7-1-1,13 5-15 2,6 0-57 0,52 0-85-1,0 0-150 0</inkml:trace>
    </iact:actionData>
  </iact:action>
  <iact:action type="add" startTime="23748">
    <iact:property name="dataType"/>
    <iact:actionData xml:id="d15">
      <inkml:trace xmlns:inkml="http://www.w3.org/2003/InkML" xml:id="stk15" contextRef="#ctx0" brushRef="#br2">20258 5725 538 0,'0'0'267'8,"0"0"-135"-1,0 0-28 0,0 0-7 1,0 0-27 0,0 0-16 0,0 0-26-2,-722 56-23 2,580-56-5 0,5 0-18-1,101 0-152 0,12 0-445 1</inkml:trace>
    </iact:actionData>
  </iact:action>
  <iact:action type="add" startTime="24626">
    <iact:property name="dataType"/>
    <iact:actionData xml:id="d16">
      <inkml:trace xmlns:inkml="http://www.w3.org/2003/InkML" xml:id="stk16" contextRef="#ctx0" brushRef="#br2">25767 6039 347 0,'0'0'210'8,"0"0"-107"-3,0 0-56 4,0 0-33-2,0 0 1 1,0 0 6-2,195-78 19 3,-136 44 20-1,0 5 12 0,-4 15-7-2,-4 6-18 2,-7 8-2 0,-8 0-19 0,-3 0-15-2,-5 4-9 3,4 9 0-2,-8-2-1 1,11-3-1-2,-7-2 1 2,5 3 0 0,-1 2-1 0,4-4 1-2,0 3-1 4,-2-4 0-4,0-6 0 2,3 0 0-2,12 0-2 2,-3 0 1 0,-5 0 1 0,-3 0 0-2,1 0 1 2,1 0-1 1,1 0 1-2,7 0-1-1,-5 0 0 3,2 0-4-1,-4 0-4 2,-1 0-4-7,4 0 3 5,-4-9 2 1,-3 1 4-2,-2 2 3-1,-1-3 0 2,4-2 0 0,-2-3 1 0,-8 0 0-3,8 0-1 4,2 1 0-1,-2-2-1 0,3 6 1-2,-11 3-1 2,9 6 3 0,-14 0-4 0,11 0 1-2,-11 0 1 2,0-2 0 0,5 2 0 1,4-5-2-4,5-2 0 3,-6-3-5 0,2 0-1 1,0 5-3-4,-12 5 3 3,-1 0 8 0,2 0 1 0,-5 0 0-2,3 0-1 2,1 0 0 1,2 5 0-2,2 5 0-1,6 7 2 2,-6 0-1 0,-5 7 1 0,4 2 4-2,-4-7-1 2,3-4 0 0,6-10-4 1,-4-5 0-4,14 0-2 3,-1 0 1 0,4-12 0 0,0-7 0-2,4-2 1 2,6 5 0 0,-3 6 0 0,4-1 1-2,3-1 2 2,5 0 0 0,1-5-3 0,-4 1-1-2,9 2 0 2,-9-1-1 0,-1 7-1 0,-11-6-2-2,-5 4-22 3,-39 3-85-2,-2 2-227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388">
    <iact:property name="dataType"/>
    <iact:actionData xml:id="d0">
      <inkml:trace xmlns:inkml="http://www.w3.org/2003/InkML" xml:id="stk0" contextRef="#ctx0" brushRef="#br0">3360 5873 549 0,'0'0'163'5,"0"0"-87"4,0 0 12-1,0 0-35-2,0 0-19 2,0 0-8 0,0 0-9 0,-366 65-6-2,277-24-1 2,-3 6 3-1,-9 5 4 1,-3 5 2-1,3 4-4 0,-2 6-3 1,-2 12-8 1,16 9-3-3,9 7 2 2,12 13-3 1,15 6 1 0,22 4-1-4,12 6 0 5,9 2 1-4,10-1-1 2,0-2 0-2,0-1 1 2,40-5-1 0,28-8-1 0,25-13 0-2,23-9 0 3,25-20 0-2,17-18 1 1,21-32 3-1,10-17 3 1,12-30 8-1,-12-41-3 2,-28-17-1-4,-32-9 9 4,-38-4-3-2,-33-10-7 2,-31-22-7-3,-24-19-2 1,-3-15 1 1,-17-13-1 0,-32-3-2-1,-5 11-8 0,-2 26-30 2,31 121-101-1,6 23-333-2</inkml:trace>
    </iact:actionData>
  </iact:action>
  <iact:action type="add" startTime="4362">
    <iact:property name="dataType"/>
    <iact:actionData xml:id="d1">
      <inkml:trace xmlns:inkml="http://www.w3.org/2003/InkML" xml:id="stk1" contextRef="#ctx0" brushRef="#br0">3294 5920 250 0,'0'0'321'8,"0"0"-126"-2,0 0-68 2,0 0-25-1,0 0-45 2,0 0-6-3,-7-396-7 1,7 346-8 2,0 3-7-1,13 4 4-3,14 9 7 4,12 6-12-1,2 3-8 0,4 5-5-2,11 3-5 1,1 8-4 1,7 9-2 0,-1 0 2-2,14 0 4 4,0 6 3-1,3 14-5-2,1-3-3 0,-4-6-2 0,-6-3 0 1,-12-4 3 0,-2-1 3-1,-17-3 1 0,-14 0-4 2,-8 0 2-2,-5 0-5-2,-13 0-2 3,0 0-1 0,0 0-6 0,-3 0 0-2,-27-20 5 2,-1-7 1 0,-10 1 0 0,-8-9 0-2,6 2-1 2,-14-1 1 0,-1-3 0-1,5 3-1 0,3 1-1 1,10 8 0 0,14 5-2 0,11 6-3-2,12 2 4 2,3 4 3 0,0 3 0 0,0-1 1-2,0 6 3 2,21 0 2 0,18 0-2 0,4 24-2-2,8 12 4 2,-5 5-2 0,-2 4 0 0,-4 0 5-2,-6-5 2 3,-7 2 1-2,-4 0-1 1,-7 3 10-2,-14-1-4 2,-2 0-6 0,0-3 3 0,0-5-6 0,-7-7-1-2,-18-4-5 2,-4-8 1 0,6-6-2 2,5-5 0-5,2-1-2 4,9-1-2-3,0 0 0 0,-2 1-18 2,5 2-64 0,1-4-105 0,-7 4-124-2</inkml:trace>
    </iact:actionData>
  </iact:action>
  <iact:action type="add" startTime="5300">
    <iact:property name="dataType"/>
    <iact:actionData xml:id="d2">
      <inkml:trace xmlns:inkml="http://www.w3.org/2003/InkML" xml:id="stk2" contextRef="#ctx0" brushRef="#br0">3375 4726 543 0,'0'0'279'5,"0"0"-129"3,0 0-39 1,0 0-31-1,0 0-44-2,0 0-22 2,-347 202-6 0,313-182-7-1,12-8-1 0,12-10-8 0,7-2-54 2,3 0-117-2,0 0-226-1</inkml:trace>
    </iact:actionData>
  </iact:action>
  <iact:action type="add" startTime="5518">
    <iact:property name="dataType"/>
    <iact:actionData xml:id="d3">
      <inkml:trace xmlns:inkml="http://www.w3.org/2003/InkML" xml:id="stk3" contextRef="#ctx0" brushRef="#br0">3026 4679 632 0,'0'0'232'7,"0"0"-86"2,0 0-36-3,0 0-75 0,0 0-19 2,0 0-9-1,0 0-7 2,381 441-11-3,-343-399-59 2,-36-39-176 0</inkml:trace>
    </iact:actionData>
  </iact:action>
  <iact:action type="add" startTime="6132">
    <iact:property name="dataType"/>
    <iact:actionData xml:id="d4">
      <inkml:trace xmlns:inkml="http://www.w3.org/2003/InkML" xml:id="stk4" contextRef="#ctx0" brushRef="#br0">2781 8185 22 0,'0'0'700'8,"0"0"-544"-2,0 0-37 1,0 0-53 2,0 0-44-1,0 0-7-2,7 225 6 2,-7-173 16-1,0 1 2 1,0 5 4-2,0 8-1 3,1 6-4-1,15-1-12 0,5-2-13-2,2-9 1 2,6-11-5-1,6-13-6 2,5-8 4-3,9-9 3 1,15-8-2 2,4-4 0 1,9-3-5-6,3-4 1 5,0 0 0-2,-1 0-3 1,2 0 0-2,-4 0 0 2,4-7 0 1,-1-10 1-2,-7 2-2-1,-5-2 1 1,-9 4-1 2,-5 1 2-1,-8 1-2-2,-2 2 0 2,-4 0 0 0,1 4 1 0,-5-6-1-2,9 0 1 2,-9-1-1 0,1-1 0 0,-7-1 0-2,-4 6 0 2,-11 1 0 0,2-1 0 0,-5 5 0-2,-5 1 0 2,2-5 0 0,-8 7 0 0,-1 0 0-2,0 0 0 2,0 0 1 0,-10 0 2 0,-21 0-1-1,-15 0-2 1,-5 0 0-1,-10 0-3 2,-8 0 3-3,-14-3 0 1,12-7 0 1,-6-7-1 2,8 3 0-6,17 1-2 4,10 0-2 0,14 2-3 0,15 5 2-2,7 1-1 2,6 3 4 0,0-2 3 0,0 1 0-2,0 3 0 2,26 0 3 0,5 0 5 0,9 0-6-2,4 12 0 2,9 10 4 0,-6-2 2 0,6 0 2-1,-6 2 8-1,-1-3 11 3,-5 4-8-1,-2 1 7-2,-12 0-2 2,-6 1-4 0,-8-2-5 0,-3-3-3-2,-9-6-8 2,-1-4-2 0,0 0 0 0,0-3-4-2,-4 6-2 1,-32-3 0 2,-5 7 0-1,-5 0 0-2,-8 3-12 2,3-3-47 0,-5-4-76 0,36-9-89-1,2 1-296 0</inkml:trace>
    </iact:actionData>
  </iact:action>
  <iact:action type="add" startTime="7114">
    <iact:property name="dataType"/>
    <iact:actionData xml:id="d5">
      <inkml:trace xmlns:inkml="http://www.w3.org/2003/InkML" xml:id="stk5" contextRef="#ctx0" brushRef="#br0">3713 9532 654 0,'0'0'269'8,"0"0"-103"0,0 0-90-3,0 0-55 4,0 0-4-1,0 0 4 0,0 0-5-2,-279 193-6 2,233-168-4 0,10-4-3 0,18-1-2-2,7-12-1 2,8-4 0 0,3-4-30 0,0 0-97-2,0 0-129 2,7-17-591 0</inkml:trace>
    </iact:actionData>
  </iact:action>
  <iact:action type="add" startTime="7372">
    <iact:property name="dataType"/>
    <iact:actionData xml:id="d6">
      <inkml:trace xmlns:inkml="http://www.w3.org/2003/InkML" xml:id="stk6" contextRef="#ctx0" brushRef="#br0">3440 9535 482 0,'0'0'396'5,"0"0"-212"3,0 0-60-1,0 0-56 2,0 0-26-4,0 0-19 2,292 365-20 2,-262-315-3-1,-7-7-10-2,-11-12-64 2,-12-31-89 0,0 0-382 0</inkml:trace>
    </iact:actionData>
  </iact:action>
  <iact:action type="add" startTime="10106">
    <iact:property name="dataType"/>
    <iact:actionData xml:id="d7">
      <inkml:trace xmlns:inkml="http://www.w3.org/2003/InkML" xml:id="stk7" contextRef="#ctx0" brushRef="#br1">17902 8441 544 0,'0'0'259'5,"0"0"-109"1,0 0-52 3,0 0-41-1,0 0-32 0,0 0-4-1,67-22 6 0,-40 3 5 1,-6 4-8-2,5 3-10 2,3 11 7 0,-5-3-3 0,-3 4-9 0,5 0-5-3,1 0 0 4,-8 0 1-1,4 9-3-3,-1 3-2 4,-3 1 4-1,1 2-4-1,3 2 4 0,-2 0-1 1,3-4-3 0,15-6 0 0,5-7 0 2,10 0-2-4,5 0 4 1,-14-13-1 1,11-4 0 1,-15 3-1-4,0 6 1 3,-2 3-1 0,-6 5 1 0,-7 0-1-2,2 0-1 2,-11 0-28 0,-17 0-61-2,0 5-128 1</inkml:trace>
    </iact:actionData>
  </iact:action>
  <iact:action type="add" startTime="11110">
    <iact:property name="dataType"/>
    <iact:actionData xml:id="d8">
      <inkml:trace xmlns:inkml="http://www.w3.org/2003/InkML" xml:id="stk8" contextRef="#ctx0" brushRef="#br1">22571 8498 451 0,'0'0'136'6,"0"0"-52"1,0 0-18-1,0 0-25 2,0 0 9 1,0 0 24-1,0 0 14 0,144-158-16-3,-107 147-9 4,-2 3-12-1,-7 5-19-3,2 3-6 4,-4 0-4-1,-4 0-7 0,-3 0-7-3,-2 3 1 4,-1 14-3-1,-4 2 1 0,8 4 0-3,0-3-4 4,9-1 6-2,-1-4-3 1,11-4 2-2,-3-2-6 3,5-5 0 1,-1 0-1-3,11-4 0-2,3 0-1 4,2 0 0-2,-7 0 0 1,5-8 0-2,-10-7 0 2,-7 0 0 0,0 5-1 0,-17 1-9-2,-17 9-32 2,-3 0-99 0,0 0-440 0</inkml:trace>
    </iact:actionData>
  </iact:action>
  <iact:action type="add" startTime="12226">
    <iact:property name="dataType"/>
    <iact:actionData xml:id="d9">
      <inkml:trace xmlns:inkml="http://www.w3.org/2003/InkML" xml:id="stk9" contextRef="#ctx0" brushRef="#br1">28230 8471 554 0,'0'0'177'8,"0"0"-82"-2,0 0-20 2,0 0-15 0,0 0-9 0,0 0-5-2,0 0 2 2,222-77-12 0,-183 68 2 0,2 4-6-3,-5 5-4 4,-9 0-9-1,5 0-6-1,-7 0-5 0,8 0-6 1,-2 10 1-1,6 7-2 2,5-2-1-3,-1-3 1 2,-3 1-1-1,1 2 1 3,1-6 0-6,4-4-1 5,8-5 0-1,6 0 0 0,6 0 0-2,11 0-1 2,-2-5 1 0,9-12 2 0,-3 10-2 1,-10 5 1-4,-23 2-1 3,-12 0 2 0,-8 0 1-1,-12 0-2 0,2 0 0 1,-8 0 0 0,8 6-1-2,-9 5 2 3,13-2-2-2,-3-2 2 1,10-1-1-2,6-1-1 3,6-5 0-3,2 0-1 3,-4 0 1-2,-6 0 0 0,5 0-1 1,0 0 0 0,2-8 1-2,-8 3 0 2,2 0 0 0,-4 1 0 0,-11-1 1-1,-1 1-1 0,-3 0 0 1,-8 4 0 0,0 0-3-2,-3-3 1 3,9 3 0-2,-2-4 1 2,10 4 2-4,1-6-2 4,14 1 2-2,-11 3-1 2,1-2 0-4,8 1 1 3,-9 0-1 0,-5 3 1 0,7-2-2-2,1 2 3 2,3 0-4 0,-9 0 1 0,0 0 1-2,0-3-4 2,5-2-23-1,-2-2-42 2,0 2-3-3,6 3 5 2,-24 2-47-1,-1 0-176 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23">
    <iact:property name="dataType"/>
    <iact:actionData xml:id="d0">
      <inkml:trace xmlns:inkml="http://www.w3.org/2003/InkML" xml:id="stk0" contextRef="#ctx0" brushRef="#br0">17956 11143 420 0,'0'0'200'5,"0"0"-55"3,0 0-37 0,0 0-10-2,0 0-34 2,0 0 9 1,197-10-3 0,-129 3-9-4,32 1 2 3,33 0-8-1,34-2-17 1,35 2-15-1,40 6-5 0,19 0-4 2,5 0 0 0,-11 0-3-4,-5 14-8 3,-26 3-1 2,-22-5-2-3,-21-7 0-1,-26-5-3 2,-30 0-21 0,-40-42-82 0,-85 19-113-3,0 4-144 3</inkml:trace>
    </iact:actionData>
  </iact:action>
  <iact:action type="add" startTime="7656">
    <iact:property name="dataType"/>
    <iact:actionData xml:id="d1">
      <inkml:trace xmlns:inkml="http://www.w3.org/2003/InkML" xml:id="stk1" contextRef="#ctx0" brushRef="#br0">23428 11086 37 0,'0'0'616'6,"0"0"-422"0,0 0-41 2,0 0-51 0,0 0-35-2,0 0-22 2,0 0-10 1,910-17 0-2,-652 17 2-1,26 0-6 2,13 0-3 2,0 0-4-2,-7 0-1-3,-17 3-8 4,-47 2-9-1,-39-1-5 0,-38 1-1-2,-44-5-22 2,-24 0-58-1,-81 0-81 2,0-5-177-4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28T03:21:42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3">
    <iact:property name="dataType"/>
    <iact:actionData xml:id="d0">
      <inkml:trace xmlns:inkml="http://www.w3.org/2003/InkML" xml:id="stk0" contextRef="#ctx0" brushRef="#br0">7112 9436 406 0,'0'0'275'7,"0"0"-51"1,0 0-49-2,0 0-51 2,0 0-59 0,0 0-14 0,0 0 3-2,425 0-13 2,-237-11-2 1,32-6-8-2,18-5-7-1,-9 3 2 2,-29 4 6 0,-43 10 15 3,-57 5-6-8,-47 0-8 6,-45 0-13-2,-8 0-17 1,-100 0-3-2,-77 12-4 2,-73 6 3 0,-50-1 1 1,-22-5 1-4,-12-7 2 3,22-5-1 1,22 0-2-1,48 0-6-2,52 0-8 2,60 0 0 0,63 0 7 0,50 0-9-1,34 0 4 0,89-7 6 2,72-11 6-1,60 12 3-3,36 6 2 4,1 0-4-2,-8 14 1 2,-47 15 0-3,-49 1 8 3,-49-4 9-2,-42-7 2 1,-40-7-3-1,-37-4 0 0,-3 4-18 1,-64 1-3-1,-53 4 1-2,-26-6 2 4,-21 2-2-1,6-10 3-1,14 9-2-1,27 0 2 2,37-2 0 1,42-3 1-1,38-2-1-3,15-2 0 4,78 3 7-2,39 5-8 1,37 1-1-1,-1 1-1 0,-21 4 2 1,-30-6 4 0,-47 0 5-1,-43-5 2 1,-27 1-6-1,-13 3-5-1,-58 4-14 3,-42 3 14-1,-12-6 0 0,5 1 0-1,19-2 0-1,28 2 1 2,33 0 1 1,27-5 0-3,13 6 3 1,43-6 10 2,48 1-10-2,38 1-5 1,2-9-1-2,-14 6-2 2,-24-4 2 0,-45 6-3 0,-31 4-21-1,-17 7-59 1,-24 11-92 0,-26-17-81 0,3 6-150-2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6F93-A759-4077-9DB7-84AB620C4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000C9-D32D-4266-859C-00EA90586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21B17-44C9-4868-B09E-9F1E0715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8458-D94B-4E17-95EA-423DF5F3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5725-15A0-4D7D-ACF7-9C295A75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004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6C62-3038-4D00-867D-1B50FAB6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A3F37-B03A-4027-A096-CA3F11D04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96E4-AAF2-48B4-A2D5-FE6047AC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6C49-39F2-47C5-8E42-44F38DD33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AD6CF-9330-4E6A-BE22-ACA67996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0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40BA0-5482-4E85-88D4-1F5A9203F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ADD5A-61F5-4A8A-98F0-12BF0721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27BD-6436-4ACC-990F-52DD98CB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BA67E-3FE1-4224-957F-BF3558E1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C3028-923B-457A-98F9-DEA5DF9B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318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DBCB-3AEB-42D0-A132-91C77F16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06B91-CDBD-49DF-BF1D-CC9D96C32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734F-8ABD-4227-81C9-7C1649E4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0EC8-9FF1-41D7-A1ED-5B5BCAC4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FB71-734C-49A5-B33B-1CF18974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48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FBDE-336D-47D2-B484-074A73AF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ED43C-9E8E-4E81-ADEB-9F448A078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29DB1-5FD5-4EC5-8AFD-615D38CB4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F9DEB-6A2B-4257-844B-B679D4AD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48711-A4FC-43B8-910B-8446D4EC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322C-69DF-4DC0-826F-A5C41F23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CCEE4-024B-4623-867A-E994FD9B7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B580-A851-4CB7-9551-42183C7F4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A7C4-8833-46FC-BD38-3080475A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75648-BA3E-4566-99B5-C413CC21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D421B-3888-4590-AF33-AB31D453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917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54D2-09AC-4CA6-999A-6C1D8B7B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54E2-C6B7-4750-B2C3-417C65F22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918A7-2C5F-4F37-A785-4B469E5A8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C42AF-E257-4B1A-80A7-0A77915E3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98736-5067-4029-9DCE-698B0F98B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8A413-73C8-4BA8-B910-525090EB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BE5D8-68F4-465C-AC14-8FBC25F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0C713-6F2C-4D9B-9868-1C1811F7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615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03ED-AAAA-4CAA-B4B3-0E193671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DE3ED-D892-4426-857C-C83A06B8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63414-0989-4F6B-AB43-9B1CB976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36E65-0FD1-4DD1-A42D-366C1339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72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8AD29-6A31-43E9-94C7-E4550FEC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E3FB4-8F66-4BE8-A6BC-A87D237C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8E161-04A0-4FDD-92AF-BB34273B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707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A5E9-0F91-4E28-90E9-DE94E47C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CF49-5402-4C61-969D-AAEE38441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ACA75-30B2-4E9B-9953-9D0703F61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E38B-06A1-41A1-9688-8F9E73F5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BF8EE-359B-463F-8EC9-6C9AD81E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AE0EF-F9D7-4397-AF46-4C0BDD90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57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C84F-F2D3-4631-9E5E-FFD28211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AE078-B30B-4EEF-B7EA-749F95CF7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C1E1-92D0-402A-AE4D-6CB9598C9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DE08C-11A7-4F69-A491-BE06C0E1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BBAA-64A8-4118-975C-DC9ED082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47FDC-B5A0-47D0-B988-3CF2670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0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81FA1-BA8A-4AF9-B52B-81B6F98D0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190A8-3ADB-4039-B2D3-E4B55ADCF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0832-4C7D-4D97-A62C-4219DB9C3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9DF41-1F31-43D3-93EA-C13B570D0590}" type="datetimeFigureOut">
              <a:rPr lang="en-CA" smtClean="0"/>
              <a:t>2020-09-23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19B-1E36-4AF4-AAEC-4965898D3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D4CFE-2610-45C4-8CE9-41B515F81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D7F9-D247-4ACD-9C42-2C63509CF6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960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inkAction" Target="../ink/inkAction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11/relationships/inkAction" Target="../ink/inkAction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microsoft.com/office/2011/relationships/inkAction" Target="../ink/inkAction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microsoft.com/office/2011/relationships/inkAction" Target="../ink/inkAction12.xm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1/relationships/inkAction" Target="../ink/inkAction1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0.png"/><Relationship Id="rId5" Type="http://schemas.microsoft.com/office/2011/relationships/inkAction" Target="../ink/inkAction14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3.png"/><Relationship Id="rId5" Type="http://schemas.microsoft.com/office/2011/relationships/inkAction" Target="../ink/inkAction15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6.png"/><Relationship Id="rId5" Type="http://schemas.microsoft.com/office/2011/relationships/inkAction" Target="../ink/inkAction16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microsoft.com/office/2011/relationships/inkAction" Target="../ink/inkAction1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microsoft.com/office/2011/relationships/inkAction" Target="../ink/inkAction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microsoft.com/office/2011/relationships/inkAction" Target="../ink/inkAction19.xml"/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9.png"/><Relationship Id="rId1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0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microsoft.com/office/2011/relationships/inkAction" Target="../ink/inkAction20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microsoft.com/office/2011/relationships/inkAction" Target="../ink/inkAction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611.png"/><Relationship Id="rId5" Type="http://schemas.openxmlformats.org/officeDocument/2006/relationships/image" Target="../media/image511.png"/><Relationship Id="rId4" Type="http://schemas.openxmlformats.org/officeDocument/2006/relationships/image" Target="../media/image411.png"/><Relationship Id="rId9" Type="http://schemas.openxmlformats.org/officeDocument/2006/relationships/image" Target="../media/image8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microsoft.com/office/2011/relationships/inkAction" Target="../ink/inkAction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microsoft.com/office/2011/relationships/inkAction" Target="../ink/inkAction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microsoft.com/office/2011/relationships/inkAction" Target="../ink/inkAction2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5.png"/><Relationship Id="rId5" Type="http://schemas.microsoft.com/office/2011/relationships/inkAction" Target="../ink/inkAction27.xml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microsoft.com/office/2011/relationships/inkAction" Target="../ink/inkAction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microsoft.com/office/2011/relationships/inkAction" Target="../ink/inkAction2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24.png"/><Relationship Id="rId5" Type="http://schemas.microsoft.com/office/2011/relationships/inkAction" Target="../ink/inkAction30.xml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microsoft.com/office/2011/relationships/inkAction" Target="../ink/inkAction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microsoft.com/office/2011/relationships/inkAction" Target="../ink/inkAction3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134.png"/><Relationship Id="rId4" Type="http://schemas.microsoft.com/office/2011/relationships/inkAction" Target="../ink/inkAction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136.png"/><Relationship Id="rId4" Type="http://schemas.microsoft.com/office/2011/relationships/inkAction" Target="../ink/inkAction3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7.png"/><Relationship Id="rId7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38.png"/><Relationship Id="rId5" Type="http://schemas.openxmlformats.org/officeDocument/2006/relationships/customXml" Target="../ink/ink1.xml"/><Relationship Id="rId4" Type="http://schemas.openxmlformats.org/officeDocument/2006/relationships/image" Target="../media/image13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38.png"/><Relationship Id="rId5" Type="http://schemas.openxmlformats.org/officeDocument/2006/relationships/customXml" Target="../ink/ink2.xml"/><Relationship Id="rId4" Type="http://schemas.openxmlformats.org/officeDocument/2006/relationships/image" Target="../media/image13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0.png"/><Relationship Id="rId7" Type="http://schemas.microsoft.com/office/2011/relationships/inkAction" Target="../ink/inkAction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410.png"/><Relationship Id="rId5" Type="http://schemas.openxmlformats.org/officeDocument/2006/relationships/image" Target="../media/image141.png"/><Relationship Id="rId4" Type="http://schemas.openxmlformats.org/officeDocument/2006/relationships/image" Target="../media/image13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16.png"/><Relationship Id="rId5" Type="http://schemas.microsoft.com/office/2011/relationships/inkAction" Target="../ink/inkAction38.xml"/><Relationship Id="rId4" Type="http://schemas.openxmlformats.org/officeDocument/2006/relationships/image" Target="../media/image14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146.png"/><Relationship Id="rId5" Type="http://schemas.microsoft.com/office/2011/relationships/inkAction" Target="../ink/inkAction39.xml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microsoft.com/office/2011/relationships/inkAction" Target="../ink/inkAction40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microsoft.com/office/2011/relationships/inkAction" Target="../ink/inkAction4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15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54.png"/><Relationship Id="rId4" Type="http://schemas.microsoft.com/office/2011/relationships/inkAction" Target="../ink/inkAction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57.png"/><Relationship Id="rId5" Type="http://schemas.microsoft.com/office/2011/relationships/inkAction" Target="../ink/inkAction43.xml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microsoft.com/office/2011/relationships/inkAction" Target="../ink/inkAction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60.png"/><Relationship Id="rId5" Type="http://schemas.openxmlformats.org/officeDocument/2006/relationships/image" Target="../media/image1590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66.png"/><Relationship Id="rId4" Type="http://schemas.microsoft.com/office/2011/relationships/inkAction" Target="../ink/inkAction4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7.png"/><Relationship Id="rId7" Type="http://schemas.microsoft.com/office/2011/relationships/inkAction" Target="../ink/inkAction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7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microsoft.com/office/2011/relationships/inkAction" Target="../ink/inkAction4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microsoft.com/office/2011/relationships/inkAction" Target="../ink/inkAction48.xml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11/relationships/inkAction" Target="../ink/inkAction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76.png"/><Relationship Id="rId5" Type="http://schemas.microsoft.com/office/2011/relationships/inkAction" Target="../ink/inkAction49.xml"/><Relationship Id="rId4" Type="http://schemas.openxmlformats.org/officeDocument/2006/relationships/image" Target="../media/image16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microsoft.com/office/2011/relationships/inkAction" Target="../ink/inkAction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11/relationships/inkAction" Target="../ink/inkAction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microsoft.com/office/2011/relationships/inkAction" Target="../ink/inkAction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89455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Covariant Derivative</a:t>
            </a:r>
            <a:br>
              <a:rPr lang="en-US" sz="9600" dirty="0">
                <a:solidFill>
                  <a:srgbClr val="C00000"/>
                </a:solidFill>
                <a:latin typeface="+mn-lt"/>
              </a:rPr>
            </a:br>
            <a:r>
              <a:rPr lang="en-US" sz="8000" dirty="0">
                <a:solidFill>
                  <a:srgbClr val="C00000"/>
                </a:solidFill>
                <a:latin typeface="+mn-lt"/>
              </a:rPr>
              <a:t>(Abstract Definition)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31AD1-0D51-474C-BE69-90C3A42F2DC0}"/>
              </a:ext>
            </a:extLst>
          </p:cNvPr>
          <p:cNvSpPr txBox="1">
            <a:spLocks/>
          </p:cNvSpPr>
          <p:nvPr/>
        </p:nvSpPr>
        <p:spPr>
          <a:xfrm>
            <a:off x="333375" y="4804879"/>
            <a:ext cx="11525250" cy="1634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(See Videos 17,18,19 on other definitions)</a:t>
            </a:r>
          </a:p>
          <a:p>
            <a:pPr marL="0" indent="0" algn="ctr">
              <a:buNone/>
            </a:pPr>
            <a:r>
              <a:rPr lang="en-US" sz="4400" dirty="0"/>
              <a:t>(Links in the description)</a:t>
            </a:r>
            <a:endParaRPr lang="en-CA" sz="4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FED829-2D54-4C75-A800-53B37DB1A8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24200" y="5435640"/>
              <a:ext cx="3248280" cy="68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FED829-2D54-4C75-A800-53B37DB1A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4840" y="5426280"/>
                <a:ext cx="3267000" cy="70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78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7"/>
    </mc:Choice>
    <mc:Fallback xmlns="">
      <p:transition spd="slow" advTm="18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232230" y="1661515"/>
                <a:ext cx="5271661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1661515"/>
                <a:ext cx="5271661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961246-B27C-4C98-961A-8062B290B8E6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472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0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961246-B27C-4C98-961A-8062B290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4727513"/>
              </a:xfrm>
              <a:prstGeom prst="rect">
                <a:avLst/>
              </a:prstGeom>
              <a:blipFill>
                <a:blip r:embed="rId5"/>
                <a:stretch>
                  <a:fillRect l="-32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FF96A0-90BF-466D-85AD-55F3042EFB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1640" y="3364920"/>
              <a:ext cx="983520" cy="22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FF96A0-90BF-466D-85AD-55F3042EFB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2280" y="3355560"/>
                <a:ext cx="1002240" cy="24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07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4"/>
    </mc:Choice>
    <mc:Fallback xmlns="">
      <p:transition spd="slow" advTm="9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472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4727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661515"/>
                <a:ext cx="5857371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1515"/>
                <a:ext cx="5857371" cy="163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DE922-BCAE-45C4-9446-7CF1A5AF64AA}"/>
                  </a:ext>
                </a:extLst>
              </p:cNvPr>
              <p:cNvSpPr txBox="1"/>
              <p:nvPr/>
            </p:nvSpPr>
            <p:spPr>
              <a:xfrm>
                <a:off x="6676571" y="5888812"/>
                <a:ext cx="3260380" cy="786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+(−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6DE922-BCAE-45C4-9446-7CF1A5AF6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71" y="5888812"/>
                <a:ext cx="3260380" cy="786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AD6AD6-1186-48E0-B138-F018D11127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8960" y="1340640"/>
              <a:ext cx="5230800" cy="218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AD6AD6-1186-48E0-B138-F018D1112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9600" y="1331280"/>
                <a:ext cx="5249520" cy="2207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970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3"/>
    </mc:Choice>
    <mc:Fallback xmlns="">
      <p:transition spd="slow" advTm="20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9654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9654" y="0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2A78019-6965-4D03-86B1-8DF4475C73BF}"/>
              </a:ext>
            </a:extLst>
          </p:cNvPr>
          <p:cNvGrpSpPr/>
          <p:nvPr/>
        </p:nvGrpSpPr>
        <p:grpSpPr>
          <a:xfrm>
            <a:off x="261619" y="1034609"/>
            <a:ext cx="6912065" cy="4651017"/>
            <a:chOff x="261619" y="1034609"/>
            <a:chExt cx="6912065" cy="46510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194E471-CD55-4C47-A86F-680EE15B869C}"/>
                    </a:ext>
                  </a:extLst>
                </p:cNvPr>
                <p:cNvSpPr txBox="1"/>
                <p:nvPr/>
              </p:nvSpPr>
              <p:spPr>
                <a:xfrm>
                  <a:off x="330199" y="1742495"/>
                  <a:ext cx="6843485" cy="394313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400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US" sz="4000" b="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a14:m>
                  <a:endParaRPr lang="en-CA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∃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CA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+(−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194E471-CD55-4C47-A86F-680EE15B8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199" y="1742495"/>
                  <a:ext cx="6843485" cy="39431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428A0F-A83C-490C-B1C9-B9409C9DAC71}"/>
                </a:ext>
              </a:extLst>
            </p:cNvPr>
            <p:cNvSpPr txBox="1"/>
            <p:nvPr/>
          </p:nvSpPr>
          <p:spPr>
            <a:xfrm>
              <a:off x="261619" y="1034609"/>
              <a:ext cx="42351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Addition Properties</a:t>
              </a:r>
              <a:endParaRPr lang="en-CA" sz="4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07755-A292-4DF3-887C-C9713EC758C9}"/>
              </a:ext>
            </a:extLst>
          </p:cNvPr>
          <p:cNvGrpSpPr/>
          <p:nvPr/>
        </p:nvGrpSpPr>
        <p:grpSpPr>
          <a:xfrm>
            <a:off x="7399020" y="1061598"/>
            <a:ext cx="4462781" cy="3233647"/>
            <a:chOff x="7399020" y="1061598"/>
            <a:chExt cx="4462781" cy="3233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9D56B-DCC1-4A82-9B02-40478E3B8AA1}"/>
                    </a:ext>
                  </a:extLst>
                </p:cNvPr>
                <p:cNvSpPr txBox="1"/>
                <p:nvPr/>
              </p:nvSpPr>
              <p:spPr>
                <a:xfrm>
                  <a:off x="7467600" y="1742495"/>
                  <a:ext cx="4394201" cy="255275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CA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400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US" sz="4000" b="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9D56B-DCC1-4A82-9B02-40478E3B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1742495"/>
                  <a:ext cx="4394201" cy="255275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C9AF9A-31E6-4860-AD11-162F0781B367}"/>
                </a:ext>
              </a:extLst>
            </p:cNvPr>
            <p:cNvSpPr txBox="1"/>
            <p:nvPr/>
          </p:nvSpPr>
          <p:spPr>
            <a:xfrm>
              <a:off x="7399020" y="1061598"/>
              <a:ext cx="38927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70C0"/>
                  </a:solidFill>
                </a:rPr>
                <a:t>Scaling Properties</a:t>
              </a:r>
              <a:endParaRPr lang="en-CA" sz="4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DE4FDA-9A2B-4044-8996-C4C54B5E33AD}"/>
              </a:ext>
            </a:extLst>
          </p:cNvPr>
          <p:cNvGrpSpPr/>
          <p:nvPr/>
        </p:nvGrpSpPr>
        <p:grpSpPr>
          <a:xfrm>
            <a:off x="7399020" y="4435178"/>
            <a:ext cx="4917115" cy="2351454"/>
            <a:chOff x="7399020" y="4435178"/>
            <a:chExt cx="4917115" cy="23514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DF1CB6-A34A-468D-A5C1-F62D3A4E004C}"/>
                    </a:ext>
                  </a:extLst>
                </p:cNvPr>
                <p:cNvSpPr txBox="1"/>
                <p:nvPr/>
              </p:nvSpPr>
              <p:spPr>
                <a:xfrm>
                  <a:off x="7467600" y="5093861"/>
                  <a:ext cx="4394201" cy="1692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CA" sz="4000" dirty="0"/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a14:m>
                  <a:endParaRPr lang="en-US" sz="3200" b="0" i="1" dirty="0">
                    <a:latin typeface="Cambria Math" panose="02040503050406030204" pitchFamily="18" charset="0"/>
                  </a:endParaRP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5DF1CB6-A34A-468D-A5C1-F62D3A4E0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5093861"/>
                  <a:ext cx="4394201" cy="16927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4BDA8E-B1FC-4F87-9A0D-DB6C3A4F863D}"/>
                </a:ext>
              </a:extLst>
            </p:cNvPr>
            <p:cNvSpPr txBox="1"/>
            <p:nvPr/>
          </p:nvSpPr>
          <p:spPr>
            <a:xfrm>
              <a:off x="7399020" y="4435178"/>
              <a:ext cx="49171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Distribution Properties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01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7"/>
    </mc:Choice>
    <mc:Fallback xmlns=""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9654" y="0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6000" dirty="0"/>
                  <a:t>Vector Space Definition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,+,⋅)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9654" y="0"/>
                <a:ext cx="10515600" cy="1325563"/>
              </a:xfrm>
              <a:blipFill>
                <a:blip r:embed="rId2"/>
                <a:stretch>
                  <a:fillRect l="-3072" t="-461"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4E471-CD55-4C47-A86F-680EE15B869C}"/>
                  </a:ext>
                </a:extLst>
              </p:cNvPr>
              <p:cNvSpPr txBox="1"/>
              <p:nvPr/>
            </p:nvSpPr>
            <p:spPr>
              <a:xfrm>
                <a:off x="330199" y="1742495"/>
                <a:ext cx="6843485" cy="394313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∃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∃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+(−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94E471-CD55-4C47-A86F-680EE15B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" y="1742495"/>
                <a:ext cx="6843485" cy="3943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D9D56B-DCC1-4A82-9B02-40478E3B8AA1}"/>
                  </a:ext>
                </a:extLst>
              </p:cNvPr>
              <p:cNvSpPr txBox="1"/>
              <p:nvPr/>
            </p:nvSpPr>
            <p:spPr>
              <a:xfrm>
                <a:off x="7467600" y="1742495"/>
                <a:ext cx="4394201" cy="262969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D9D56B-DCC1-4A82-9B02-40478E3B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1742495"/>
                <a:ext cx="4394201" cy="2629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DF1CB6-A34A-468D-A5C1-F62D3A4E004C}"/>
                  </a:ext>
                </a:extLst>
              </p:cNvPr>
              <p:cNvSpPr txBox="1"/>
              <p:nvPr/>
            </p:nvSpPr>
            <p:spPr>
              <a:xfrm>
                <a:off x="7467600" y="5093861"/>
                <a:ext cx="4394201" cy="1692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⃗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DF1CB6-A34A-468D-A5C1-F62D3A4E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5093861"/>
                <a:ext cx="4394201" cy="1692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0428A0F-A83C-490C-B1C9-B9409C9DAC71}"/>
              </a:ext>
            </a:extLst>
          </p:cNvPr>
          <p:cNvSpPr txBox="1"/>
          <p:nvPr/>
        </p:nvSpPr>
        <p:spPr>
          <a:xfrm>
            <a:off x="330199" y="1034609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Addition Laws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9AF9A-31E6-4860-AD11-162F0781B367}"/>
              </a:ext>
            </a:extLst>
          </p:cNvPr>
          <p:cNvSpPr txBox="1"/>
          <p:nvPr/>
        </p:nvSpPr>
        <p:spPr>
          <a:xfrm>
            <a:off x="7467600" y="1061598"/>
            <a:ext cx="2759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Scaling Laws</a:t>
            </a:r>
            <a:endParaRPr lang="en-CA" sz="40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BDA8E-B1FC-4F87-9A0D-DB6C3A4F863D}"/>
              </a:ext>
            </a:extLst>
          </p:cNvPr>
          <p:cNvSpPr txBox="1"/>
          <p:nvPr/>
        </p:nvSpPr>
        <p:spPr>
          <a:xfrm>
            <a:off x="7467600" y="4435178"/>
            <a:ext cx="3784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Distribution Laws</a:t>
            </a:r>
            <a:endParaRPr lang="en-CA" sz="4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6EFD03-26F4-4259-AD8E-D22E829A30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360" y="910440"/>
              <a:ext cx="9197280" cy="405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6EFD03-26F4-4259-AD8E-D22E829A30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00" y="901080"/>
                <a:ext cx="9216000" cy="40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3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21">
        <p:fade/>
      </p:transition>
    </mc:Choice>
    <mc:Fallback xmlns="">
      <p:transition spd="med" advTm="15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A94C03-E378-434D-9B16-C005516DE28E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1078" y="2098495"/>
            <a:ext cx="2745093" cy="1665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88D81-4BDF-426F-A8F0-3F471A986D8B}"/>
              </a:ext>
            </a:extLst>
          </p:cNvPr>
          <p:cNvGrpSpPr/>
          <p:nvPr/>
        </p:nvGrpSpPr>
        <p:grpSpPr>
          <a:xfrm>
            <a:off x="544917" y="3763617"/>
            <a:ext cx="2854265" cy="1981200"/>
            <a:chOff x="544917" y="3763617"/>
            <a:chExt cx="2854265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A5612DD-2184-4DBC-84B1-C0C106797875}"/>
                    </a:ext>
                  </a:extLst>
                </p:cNvPr>
                <p:cNvSpPr/>
                <p:nvPr/>
              </p:nvSpPr>
              <p:spPr>
                <a:xfrm>
                  <a:off x="602973" y="3763617"/>
                  <a:ext cx="2796209" cy="198120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4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A5612DD-2184-4DBC-84B1-C0C1067978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73" y="3763617"/>
                  <a:ext cx="2796209" cy="1981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0760B6-6C07-4AED-B106-56190C519163}"/>
                    </a:ext>
                  </a:extLst>
                </p:cNvPr>
                <p:cNvSpPr txBox="1"/>
                <p:nvPr/>
              </p:nvSpPr>
              <p:spPr>
                <a:xfrm>
                  <a:off x="544917" y="3763617"/>
                  <a:ext cx="106779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0760B6-6C07-4AED-B106-56190C519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17" y="3763617"/>
                  <a:ext cx="1067793" cy="830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F334DC-841D-497C-A5B1-59F3F2E2ADE6}"/>
                  </a:ext>
                </a:extLst>
              </p:cNvPr>
              <p:cNvSpPr/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>
                    <a:solidFill>
                      <a:schemeClr val="tx1"/>
                    </a:solidFill>
                  </a:rPr>
                  <a:t>Vector Spaces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,+,⋅)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F334DC-841D-497C-A5B1-59F3F2E2A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blipFill>
                <a:blip r:embed="rId5"/>
                <a:stretch>
                  <a:fillRect l="-6447" t="-6970" r="-6184"/>
                </a:stretch>
              </a:blip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8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3"/>
    </mc:Choice>
    <mc:Fallback xmlns="">
      <p:transition spd="slow" advTm="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/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>
                    <a:solidFill>
                      <a:schemeClr val="tx1"/>
                    </a:solidFill>
                  </a:rPr>
                  <a:t>Vector Spaces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,+,⋅)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blipFill>
                <a:blip r:embed="rId3"/>
                <a:stretch>
                  <a:fillRect l="-6447" t="-6970" r="-6184"/>
                </a:stretch>
              </a:blip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643B009-289D-4440-83C2-BF7150E1818C}"/>
              </a:ext>
            </a:extLst>
          </p:cNvPr>
          <p:cNvGrpSpPr/>
          <p:nvPr/>
        </p:nvGrpSpPr>
        <p:grpSpPr>
          <a:xfrm>
            <a:off x="3788151" y="2098495"/>
            <a:ext cx="3962403" cy="4238526"/>
            <a:chOff x="3788151" y="2098495"/>
            <a:chExt cx="3962403" cy="4238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/>
                <p:nvPr/>
              </p:nvSpPr>
              <p:spPr>
                <a:xfrm>
                  <a:off x="3788151" y="3588537"/>
                  <a:ext cx="3962403" cy="19811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51" y="3588537"/>
                  <a:ext cx="3962403" cy="19811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FF5757-1B66-469F-AC2A-8AF669C396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69353" y="2098495"/>
              <a:ext cx="0" cy="14900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604C8-3541-403A-B013-D223AB8DD828}"/>
                    </a:ext>
                  </a:extLst>
                </p:cNvPr>
                <p:cNvSpPr txBox="1"/>
                <p:nvPr/>
              </p:nvSpPr>
              <p:spPr>
                <a:xfrm>
                  <a:off x="3955888" y="5629135"/>
                  <a:ext cx="359470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002060"/>
                      </a:solidFill>
                    </a:rPr>
                    <a:t>Polynomials in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604C8-3541-403A-B013-D223AB8D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888" y="5629135"/>
                  <a:ext cx="3594702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102" t="-15385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DE1197-C30D-4644-B27A-FDDB9E6170AD}"/>
              </a:ext>
            </a:extLst>
          </p:cNvPr>
          <p:cNvGrpSpPr/>
          <p:nvPr/>
        </p:nvGrpSpPr>
        <p:grpSpPr>
          <a:xfrm>
            <a:off x="6661902" y="2098495"/>
            <a:ext cx="5427637" cy="4827774"/>
            <a:chOff x="6661902" y="2098495"/>
            <a:chExt cx="5427637" cy="4827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1D6B91-D1AD-45DB-89EB-432A00027363}"/>
                    </a:ext>
                  </a:extLst>
                </p:cNvPr>
                <p:cNvSpPr/>
                <p:nvPr/>
              </p:nvSpPr>
              <p:spPr>
                <a:xfrm>
                  <a:off x="8423416" y="3588537"/>
                  <a:ext cx="3399182" cy="262984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CA" sz="4800" i="1" dirty="0">
                      <a:solidFill>
                        <a:schemeClr val="tx1"/>
                      </a:solidFill>
                    </a:rPr>
                    <a:t> </a:t>
                  </a:r>
                  <a:br>
                    <a:rPr lang="en-CA" sz="4800" i="1" dirty="0">
                      <a:solidFill>
                        <a:schemeClr val="tx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CA" sz="48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1D6B91-D1AD-45DB-89EB-432A00027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416" y="3588537"/>
                  <a:ext cx="3399182" cy="26298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2091C-38D8-4CD9-8EC0-90E12B279D9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661902" y="2098495"/>
              <a:ext cx="3461105" cy="14900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55EFDF-7FA3-42B4-88B4-3DC4D17EDF11}"/>
                </a:ext>
              </a:extLst>
            </p:cNvPr>
            <p:cNvSpPr txBox="1"/>
            <p:nvPr/>
          </p:nvSpPr>
          <p:spPr>
            <a:xfrm>
              <a:off x="8156475" y="6218383"/>
              <a:ext cx="39330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2060"/>
                  </a:solidFill>
                </a:rPr>
                <a:t>Partial Derivatives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405CF7-57EC-4474-B0CC-4CF5C3348835}"/>
              </a:ext>
            </a:extLst>
          </p:cNvPr>
          <p:cNvGrpSpPr/>
          <p:nvPr/>
        </p:nvGrpSpPr>
        <p:grpSpPr>
          <a:xfrm>
            <a:off x="152517" y="2098495"/>
            <a:ext cx="4637197" cy="4759505"/>
            <a:chOff x="152517" y="2098495"/>
            <a:chExt cx="4637197" cy="475950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411656-BF9D-4290-B221-F699A5B03A7F}"/>
                </a:ext>
              </a:extLst>
            </p:cNvPr>
            <p:cNvGrpSpPr/>
            <p:nvPr/>
          </p:nvGrpSpPr>
          <p:grpSpPr>
            <a:xfrm>
              <a:off x="161630" y="3515967"/>
              <a:ext cx="2854265" cy="1981200"/>
              <a:chOff x="544917" y="3763617"/>
              <a:chExt cx="2854265" cy="1981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A5612DD-2184-4DBC-84B1-C0C106797875}"/>
                      </a:ext>
                    </a:extLst>
                  </p:cNvPr>
                  <p:cNvSpPr/>
                  <p:nvPr/>
                </p:nvSpPr>
                <p:spPr>
                  <a:xfrm>
                    <a:off x="602973" y="3763617"/>
                    <a:ext cx="2796209" cy="19812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7620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4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A5612DD-2184-4DBC-84B1-C0C106797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73" y="3763617"/>
                    <a:ext cx="2796209" cy="1981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accent5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57E84E-333D-46D5-A55E-20B4DC2205D5}"/>
                      </a:ext>
                    </a:extLst>
                  </p:cNvPr>
                  <p:cNvSpPr txBox="1"/>
                  <p:nvPr/>
                </p:nvSpPr>
                <p:spPr>
                  <a:xfrm>
                    <a:off x="544917" y="3763617"/>
                    <a:ext cx="115845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57E84E-333D-46D5-A55E-20B4DC220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17" y="3763617"/>
                    <a:ext cx="1158459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D696F0-8003-4AC9-A4D8-6AA206535C9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17791" y="2098495"/>
              <a:ext cx="3171923" cy="142781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3D26E5-8EDE-4EA0-B81B-FBB1BAE91E07}"/>
                    </a:ext>
                  </a:extLst>
                </p:cNvPr>
                <p:cNvSpPr txBox="1"/>
                <p:nvPr/>
              </p:nvSpPr>
              <p:spPr>
                <a:xfrm>
                  <a:off x="152517" y="5534561"/>
                  <a:ext cx="293054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4000" dirty="0">
                      <a:solidFill>
                        <a:srgbClr val="002060"/>
                      </a:solidFill>
                    </a:rPr>
                    <a:t>-tuples of real numbers</a:t>
                  </a:r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3D26E5-8EDE-4EA0-B81B-FBB1BAE91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17" y="5534561"/>
                  <a:ext cx="2930546" cy="1323439"/>
                </a:xfrm>
                <a:prstGeom prst="rect">
                  <a:avLst/>
                </a:prstGeom>
                <a:blipFill>
                  <a:blip r:embed="rId9"/>
                  <a:stretch>
                    <a:fillRect l="-6861" t="-8295" r="-6861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3355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466">
        <p:fade/>
      </p:transition>
    </mc:Choice>
    <mc:Fallback xmlns="">
      <p:transition spd="med" advTm="354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/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>
                    <a:solidFill>
                      <a:schemeClr val="tx1"/>
                    </a:solidFill>
                  </a:rPr>
                  <a:t>Vector Spaces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6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,+,⋅)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blipFill>
                <a:blip r:embed="rId3"/>
                <a:stretch>
                  <a:fillRect l="-6447" t="-6970" r="-6184"/>
                </a:stretch>
              </a:blip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643B009-289D-4440-83C2-BF7150E1818C}"/>
              </a:ext>
            </a:extLst>
          </p:cNvPr>
          <p:cNvGrpSpPr/>
          <p:nvPr/>
        </p:nvGrpSpPr>
        <p:grpSpPr>
          <a:xfrm>
            <a:off x="3788151" y="2098495"/>
            <a:ext cx="3962403" cy="4238526"/>
            <a:chOff x="3788151" y="2098495"/>
            <a:chExt cx="3962403" cy="4238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/>
                <p:nvPr/>
              </p:nvSpPr>
              <p:spPr>
                <a:xfrm>
                  <a:off x="3788151" y="3588537"/>
                  <a:ext cx="3962403" cy="19811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8151" y="3588537"/>
                  <a:ext cx="3962403" cy="19811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FF5757-1B66-469F-AC2A-8AF669C396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69353" y="2098495"/>
              <a:ext cx="0" cy="14900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604C8-3541-403A-B013-D223AB8DD828}"/>
                    </a:ext>
                  </a:extLst>
                </p:cNvPr>
                <p:cNvSpPr txBox="1"/>
                <p:nvPr/>
              </p:nvSpPr>
              <p:spPr>
                <a:xfrm>
                  <a:off x="3955888" y="5629135"/>
                  <a:ext cx="359470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002060"/>
                      </a:solidFill>
                    </a:rPr>
                    <a:t>Polynomials in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EB604C8-3541-403A-B013-D223AB8DD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888" y="5629135"/>
                  <a:ext cx="3594702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6102" t="-15385" b="-3504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DE1197-C30D-4644-B27A-FDDB9E6170AD}"/>
              </a:ext>
            </a:extLst>
          </p:cNvPr>
          <p:cNvGrpSpPr/>
          <p:nvPr/>
        </p:nvGrpSpPr>
        <p:grpSpPr>
          <a:xfrm>
            <a:off x="6661902" y="2098495"/>
            <a:ext cx="5427637" cy="4827774"/>
            <a:chOff x="6661902" y="2098495"/>
            <a:chExt cx="5427637" cy="4827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1D6B91-D1AD-45DB-89EB-432A00027363}"/>
                    </a:ext>
                  </a:extLst>
                </p:cNvPr>
                <p:cNvSpPr/>
                <p:nvPr/>
              </p:nvSpPr>
              <p:spPr>
                <a:xfrm>
                  <a:off x="8423416" y="3588537"/>
                  <a:ext cx="3399182" cy="262984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CA" sz="4800" i="1" dirty="0">
                      <a:solidFill>
                        <a:schemeClr val="tx1"/>
                      </a:solidFill>
                    </a:rPr>
                    <a:t> </a:t>
                  </a:r>
                  <a:br>
                    <a:rPr lang="en-CA" sz="4800" i="1" dirty="0">
                      <a:solidFill>
                        <a:schemeClr val="tx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a14:m>
                  <a:r>
                    <a:rPr lang="en-CA" sz="48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11D6B91-D1AD-45DB-89EB-432A000273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416" y="3588537"/>
                  <a:ext cx="3399182" cy="26298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2091C-38D8-4CD9-8EC0-90E12B279D9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661902" y="2098495"/>
              <a:ext cx="3461105" cy="14900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55EFDF-7FA3-42B4-88B4-3DC4D17EDF11}"/>
                </a:ext>
              </a:extLst>
            </p:cNvPr>
            <p:cNvSpPr txBox="1"/>
            <p:nvPr/>
          </p:nvSpPr>
          <p:spPr>
            <a:xfrm>
              <a:off x="8156475" y="6218383"/>
              <a:ext cx="39330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2060"/>
                  </a:solidFill>
                </a:rPr>
                <a:t>Partial Derivatives</a:t>
              </a:r>
              <a:endParaRPr lang="en-CA" sz="4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405CF7-57EC-4474-B0CC-4CF5C3348835}"/>
              </a:ext>
            </a:extLst>
          </p:cNvPr>
          <p:cNvGrpSpPr/>
          <p:nvPr/>
        </p:nvGrpSpPr>
        <p:grpSpPr>
          <a:xfrm>
            <a:off x="152517" y="2098495"/>
            <a:ext cx="4637197" cy="4759505"/>
            <a:chOff x="152517" y="2098495"/>
            <a:chExt cx="4637197" cy="475950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411656-BF9D-4290-B221-F699A5B03A7F}"/>
                </a:ext>
              </a:extLst>
            </p:cNvPr>
            <p:cNvGrpSpPr/>
            <p:nvPr/>
          </p:nvGrpSpPr>
          <p:grpSpPr>
            <a:xfrm>
              <a:off x="161630" y="3515967"/>
              <a:ext cx="2854265" cy="1981200"/>
              <a:chOff x="544917" y="3763617"/>
              <a:chExt cx="2854265" cy="1981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A5612DD-2184-4DBC-84B1-C0C106797875}"/>
                      </a:ext>
                    </a:extLst>
                  </p:cNvPr>
                  <p:cNvSpPr/>
                  <p:nvPr/>
                </p:nvSpPr>
                <p:spPr>
                  <a:xfrm>
                    <a:off x="602973" y="3763617"/>
                    <a:ext cx="2796209" cy="198120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7620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4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4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CA" sz="44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A5612DD-2184-4DBC-84B1-C0C1067978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73" y="3763617"/>
                    <a:ext cx="2796209" cy="1981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76200">
                    <a:solidFill>
                      <a:schemeClr val="accent5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57E84E-333D-46D5-A55E-20B4DC2205D5}"/>
                      </a:ext>
                    </a:extLst>
                  </p:cNvPr>
                  <p:cNvSpPr txBox="1"/>
                  <p:nvPr/>
                </p:nvSpPr>
                <p:spPr>
                  <a:xfrm>
                    <a:off x="544917" y="3763617"/>
                    <a:ext cx="115845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oMath>
                      </m:oMathPara>
                    </a14:m>
                    <a:endParaRPr lang="en-CA" sz="48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F57E84E-333D-46D5-A55E-20B4DC2205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917" y="3763617"/>
                    <a:ext cx="1158459" cy="830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D696F0-8003-4AC9-A4D8-6AA206535C9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17791" y="2098495"/>
              <a:ext cx="3171923" cy="142781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3D26E5-8EDE-4EA0-B81B-FBB1BAE91E07}"/>
                    </a:ext>
                  </a:extLst>
                </p:cNvPr>
                <p:cNvSpPr txBox="1"/>
                <p:nvPr/>
              </p:nvSpPr>
              <p:spPr>
                <a:xfrm>
                  <a:off x="152517" y="5534561"/>
                  <a:ext cx="293054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4000" dirty="0">
                      <a:solidFill>
                        <a:srgbClr val="002060"/>
                      </a:solidFill>
                    </a:rPr>
                    <a:t>-tuples of real numbers</a:t>
                  </a:r>
                  <a:endParaRPr lang="en-CA" sz="4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3D26E5-8EDE-4EA0-B81B-FBB1BAE91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17" y="5534561"/>
                  <a:ext cx="2930546" cy="1323439"/>
                </a:xfrm>
                <a:prstGeom prst="rect">
                  <a:avLst/>
                </a:prstGeom>
                <a:blipFill>
                  <a:blip r:embed="rId9"/>
                  <a:stretch>
                    <a:fillRect l="-6861" t="-8295" r="-6861" b="-188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4C8E40-C291-4CFF-87A6-E2D7915DB3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520" y="947880"/>
              <a:ext cx="10187640" cy="255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4C8E40-C291-4CFF-87A6-E2D7915DB3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160" y="938520"/>
                <a:ext cx="10206360" cy="2570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61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293">
        <p:fade/>
      </p:transition>
    </mc:Choice>
    <mc:Fallback xmlns="">
      <p:transition spd="med" advTm="28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1839014-434E-4EAA-8CC8-B7CDCFA181B4}"/>
                  </a:ext>
                </a:extLst>
              </p:cNvPr>
              <p:cNvSpPr/>
              <p:nvPr/>
            </p:nvSpPr>
            <p:spPr>
              <a:xfrm>
                <a:off x="161003" y="3763615"/>
                <a:ext cx="7052597" cy="28258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sz="4400" dirty="0">
                    <a:solidFill>
                      <a:srgbClr val="C00000"/>
                    </a:solidFill>
                  </a:rPr>
                  <a:t> </a:t>
                </a:r>
                <a:endParaRPr lang="en-CA" sz="4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4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4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p>
                    <m:d>
                      <m:dPr>
                        <m:ctrlP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1839014-434E-4EAA-8CC8-B7CDCFA18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3" y="3763615"/>
                <a:ext cx="7052597" cy="2825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744C8A3-1394-4076-A36A-B85B9BF1757F}"/>
              </a:ext>
            </a:extLst>
          </p:cNvPr>
          <p:cNvGrpSpPr/>
          <p:nvPr/>
        </p:nvGrpSpPr>
        <p:grpSpPr>
          <a:xfrm>
            <a:off x="3489979" y="166833"/>
            <a:ext cx="4558748" cy="3596782"/>
            <a:chOff x="3489979" y="166833"/>
            <a:chExt cx="4558748" cy="3596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1827B-8DE2-405D-BE55-8E8D1A28E7D5}"/>
                    </a:ext>
                  </a:extLst>
                </p:cNvPr>
                <p:cNvSpPr/>
                <p:nvPr/>
              </p:nvSpPr>
              <p:spPr>
                <a:xfrm>
                  <a:off x="3489979" y="166833"/>
                  <a:ext cx="4558748" cy="193166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0" dirty="0">
                      <a:solidFill>
                        <a:schemeClr val="tx1"/>
                      </a:solidFill>
                    </a:rPr>
                    <a:t>Covariant Derivative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oMath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E11827B-8DE2-405D-BE55-8E8D1A28E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979" y="166833"/>
                  <a:ext cx="4558748" cy="1931662"/>
                </a:xfrm>
                <a:prstGeom prst="rect">
                  <a:avLst/>
                </a:prstGeom>
                <a:blipFill>
                  <a:blip r:embed="rId4"/>
                  <a:stretch>
                    <a:fillRect l="-526" t="-6970" b="-18182"/>
                  </a:stretch>
                </a:blipFill>
                <a:ln w="76200"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3C65A1F-891A-4D81-AC5D-8ED0D145470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3687302" y="2098495"/>
              <a:ext cx="1713358" cy="16651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40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6"/>
    </mc:Choice>
    <mc:Fallback xmlns="">
      <p:transition spd="slow" advTm="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/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>
                    <a:solidFill>
                      <a:schemeClr val="tx1"/>
                    </a:solidFill>
                  </a:rPr>
                  <a:t>Covariant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11827B-8DE2-405D-BE55-8E8D1A28E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979" y="166833"/>
                <a:ext cx="4558748" cy="1931662"/>
              </a:xfrm>
              <a:prstGeom prst="rect">
                <a:avLst/>
              </a:prstGeom>
              <a:blipFill>
                <a:blip r:embed="rId3"/>
                <a:stretch>
                  <a:fillRect l="-526" t="-6970" b="-18182"/>
                </a:stretch>
              </a:blipFill>
              <a:ln w="762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C6642E4-725B-44A0-AB58-F20E8FD7653A}"/>
              </a:ext>
            </a:extLst>
          </p:cNvPr>
          <p:cNvGrpSpPr/>
          <p:nvPr/>
        </p:nvGrpSpPr>
        <p:grpSpPr>
          <a:xfrm>
            <a:off x="5769353" y="2098495"/>
            <a:ext cx="4323986" cy="4243067"/>
            <a:chOff x="5769353" y="2098495"/>
            <a:chExt cx="4323986" cy="42430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3ECE5E-F59C-42CC-A872-DC4FA7FC90D1}"/>
                    </a:ext>
                  </a:extLst>
                </p:cNvPr>
                <p:cNvSpPr/>
                <p:nvPr/>
              </p:nvSpPr>
              <p:spPr>
                <a:xfrm>
                  <a:off x="7757885" y="4676442"/>
                  <a:ext cx="2335454" cy="166512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B3ECE5E-F59C-42CC-A872-DC4FA7FC90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885" y="4676442"/>
                  <a:ext cx="2335454" cy="16651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7620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3C65A1F-891A-4D81-AC5D-8ED0D1454702}"/>
                </a:ext>
              </a:extLst>
            </p:cNvPr>
            <p:cNvCxnSpPr>
              <a:cxnSpLocks/>
              <a:stCxn id="9" idx="2"/>
              <a:endCxn id="6" idx="0"/>
            </p:cNvCxnSpPr>
            <p:nvPr/>
          </p:nvCxnSpPr>
          <p:spPr>
            <a:xfrm>
              <a:off x="5769353" y="2098495"/>
              <a:ext cx="3156259" cy="257794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1020DA-5687-4002-AB54-C0D0617ADEB7}"/>
              </a:ext>
            </a:extLst>
          </p:cNvPr>
          <p:cNvGrpSpPr/>
          <p:nvPr/>
        </p:nvGrpSpPr>
        <p:grpSpPr>
          <a:xfrm>
            <a:off x="161003" y="2098495"/>
            <a:ext cx="7052597" cy="4490989"/>
            <a:chOff x="161003" y="2098495"/>
            <a:chExt cx="7052597" cy="44909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1839014-434E-4EAA-8CC8-B7CDCFA181B4}"/>
                    </a:ext>
                  </a:extLst>
                </p:cNvPr>
                <p:cNvSpPr/>
                <p:nvPr/>
              </p:nvSpPr>
              <p:spPr>
                <a:xfrm>
                  <a:off x="161003" y="3763615"/>
                  <a:ext cx="7052597" cy="282586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f>
                            <m:fPr>
                              <m:ctrlP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sub>
                      </m:sSub>
                      <m:acc>
                        <m:accPr>
                          <m:chr m:val="⃗"/>
                          <m:ctrlPr>
                            <a:rPr lang="en-US" sz="4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4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4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acc>
                        <m:accPr>
                          <m:chr m:val="⃗"/>
                          <m:ctrlPr>
                            <a:rPr lang="en-US" sz="4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CA" sz="4400" dirty="0">
                      <a:solidFill>
                        <a:srgbClr val="C00000"/>
                      </a:solidFill>
                    </a:rPr>
                    <a:t> </a:t>
                  </a:r>
                  <a:endParaRPr lang="en-CA" sz="4400" dirty="0"/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4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4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p>
                      </m:sSup>
                      <m:d>
                        <m:dPr>
                          <m:ctrlP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4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r>
                    <a:rPr lang="en-CA" sz="4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1839014-434E-4EAA-8CC8-B7CDCFA18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03" y="3763615"/>
                  <a:ext cx="7052597" cy="28258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E4586DB-B13E-488D-8141-9C3CAE5D1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7302" y="2098495"/>
              <a:ext cx="1537766" cy="16651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1BE14D-E045-40FE-B2B6-E5DCAFA24CF2}"/>
              </a:ext>
            </a:extLst>
          </p:cNvPr>
          <p:cNvGrpSpPr/>
          <p:nvPr/>
        </p:nvGrpSpPr>
        <p:grpSpPr>
          <a:xfrm>
            <a:off x="6647543" y="2098495"/>
            <a:ext cx="5383454" cy="2321104"/>
            <a:chOff x="6647543" y="2098495"/>
            <a:chExt cx="5383454" cy="2321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/>
                <p:nvPr/>
              </p:nvSpPr>
              <p:spPr>
                <a:xfrm>
                  <a:off x="9695543" y="2754479"/>
                  <a:ext cx="2335454" cy="166512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A" sz="6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4120A6C-3B00-4C84-BCB0-97B7F286A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43" y="2754479"/>
                  <a:ext cx="2335454" cy="16651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/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581AF3-EF6E-49D7-8BBA-FC01C57175B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6647543" y="2098495"/>
              <a:ext cx="3048000" cy="14885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A7847F5-D861-4AB0-A225-39F5DE2B87B2}"/>
              </a:ext>
            </a:extLst>
          </p:cNvPr>
          <p:cNvSpPr txBox="1"/>
          <p:nvPr/>
        </p:nvSpPr>
        <p:spPr>
          <a:xfrm>
            <a:off x="161003" y="2271455"/>
            <a:ext cx="30492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Levi-</a:t>
            </a:r>
            <a:r>
              <a:rPr lang="en-US" sz="4800" dirty="0" err="1">
                <a:solidFill>
                  <a:srgbClr val="FF0000"/>
                </a:solidFill>
              </a:rPr>
              <a:t>Civita</a:t>
            </a:r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>
                <a:solidFill>
                  <a:srgbClr val="FF0000"/>
                </a:solidFill>
              </a:rPr>
              <a:t>Connection</a:t>
            </a:r>
            <a:endParaRPr lang="en-CA" sz="4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91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6"/>
    </mc:Choice>
    <mc:Fallback xmlns="">
      <p:transition spd="slow" advTm="10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79508-CCBA-40F6-A6DB-A5BA3DE52A85}"/>
                  </a:ext>
                </a:extLst>
              </p:cNvPr>
              <p:cNvSpPr txBox="1"/>
              <p:nvPr/>
            </p:nvSpPr>
            <p:spPr>
              <a:xfrm>
                <a:off x="730629" y="1133420"/>
                <a:ext cx="6736971" cy="572458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 b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3600" b="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3600" b="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36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3600" b="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3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3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600" b="0" i="1" dirty="0" smtClean="0">
                            <a:solidFill>
                              <a:srgbClr val="B381D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3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3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3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6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3600" b="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600" b="0" i="1" dirty="0" smtClean="0">
                                    <a:solidFill>
                                      <a:srgbClr val="B381D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36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rgbClr val="B381D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3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3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3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79508-CCBA-40F6-A6DB-A5BA3DE52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9" y="1133420"/>
                <a:ext cx="6736971" cy="5724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EE956716-8D54-444E-B56C-10FA79A2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2"/>
            <a:ext cx="12192000" cy="1325563"/>
          </a:xfrm>
        </p:spPr>
        <p:txBody>
          <a:bodyPr>
            <a:noAutofit/>
          </a:bodyPr>
          <a:lstStyle/>
          <a:p>
            <a:r>
              <a:rPr lang="en-US" sz="5400" dirty="0"/>
              <a:t>Previous Definition of Covariant Derivative</a:t>
            </a:r>
            <a:endParaRPr lang="en-CA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68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3"/>
    </mc:Choice>
    <mc:Fallback xmlns="">
      <p:transition spd="slow" advTm="5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03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Definitions of Covariant Derivative</a:t>
            </a:r>
            <a:endParaRPr lang="en-CA" b="1" dirty="0">
              <a:solidFill>
                <a:srgbClr val="C0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1F47D09-6E7C-493D-89F1-47C5B6BBEF52}"/>
              </a:ext>
            </a:extLst>
          </p:cNvPr>
          <p:cNvGrpSpPr/>
          <p:nvPr/>
        </p:nvGrpSpPr>
        <p:grpSpPr>
          <a:xfrm>
            <a:off x="5917924" y="906469"/>
            <a:ext cx="2435087" cy="4615592"/>
            <a:chOff x="5917924" y="906469"/>
            <a:chExt cx="2435087" cy="46155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42851E-3DB3-47E6-AA93-807F639B2FAF}"/>
                </a:ext>
              </a:extLst>
            </p:cNvPr>
            <p:cNvSpPr/>
            <p:nvPr/>
          </p:nvSpPr>
          <p:spPr>
            <a:xfrm>
              <a:off x="5917924" y="2553230"/>
              <a:ext cx="2435087" cy="29688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</a:t>
              </a:r>
              <a:br>
                <a:rPr lang="en-US" sz="2800" b="1" dirty="0">
                  <a:solidFill>
                    <a:schemeClr val="tx1"/>
                  </a:solidFill>
                </a:rPr>
              </a:br>
              <a:r>
                <a:rPr lang="en-US" sz="2800" b="1" dirty="0">
                  <a:solidFill>
                    <a:schemeClr val="tx1"/>
                  </a:solidFill>
                </a:rPr>
                <a:t>(Intrinsic)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F16F1-62DD-4183-AEA2-0F29FC28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352" y="906469"/>
              <a:ext cx="1662231" cy="164676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3845B7-E2DC-48EF-BDEC-91683B29ABCB}"/>
              </a:ext>
            </a:extLst>
          </p:cNvPr>
          <p:cNvGrpSpPr/>
          <p:nvPr/>
        </p:nvGrpSpPr>
        <p:grpSpPr>
          <a:xfrm>
            <a:off x="3482837" y="1813606"/>
            <a:ext cx="2435087" cy="3708455"/>
            <a:chOff x="3482837" y="1813606"/>
            <a:chExt cx="2435087" cy="37084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2C27EA-4966-4BEC-B685-CBF37EB4FBE7}"/>
                </a:ext>
              </a:extLst>
            </p:cNvPr>
            <p:cNvSpPr/>
            <p:nvPr/>
          </p:nvSpPr>
          <p:spPr>
            <a:xfrm>
              <a:off x="3482837" y="3414622"/>
              <a:ext cx="2435087" cy="21074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 (Extrinsic)</a:t>
              </a: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8755C-A842-4029-B6F3-CE15FECC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65" y="1813606"/>
              <a:ext cx="1662231" cy="160101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48F8DA-7933-4735-9894-19259380E975}"/>
              </a:ext>
            </a:extLst>
          </p:cNvPr>
          <p:cNvGrpSpPr/>
          <p:nvPr/>
        </p:nvGrpSpPr>
        <p:grpSpPr>
          <a:xfrm>
            <a:off x="8353010" y="238733"/>
            <a:ext cx="2435087" cy="5283328"/>
            <a:chOff x="8353010" y="238733"/>
            <a:chExt cx="2435087" cy="52833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3D642-B6B4-4474-AFA5-264BB1692DE7}"/>
                </a:ext>
              </a:extLst>
            </p:cNvPr>
            <p:cNvSpPr/>
            <p:nvPr/>
          </p:nvSpPr>
          <p:spPr>
            <a:xfrm>
              <a:off x="8353010" y="1585823"/>
              <a:ext cx="2435087" cy="39362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Abstract</a:t>
              </a:r>
              <a:br>
                <a:rPr lang="en-US" sz="3600" b="1" dirty="0">
                  <a:solidFill>
                    <a:schemeClr val="tx1"/>
                  </a:solidFill>
                </a:rPr>
              </a:br>
              <a:r>
                <a:rPr lang="en-US" sz="3600" b="1" dirty="0">
                  <a:solidFill>
                    <a:schemeClr val="tx1"/>
                  </a:solidFill>
                </a:rPr>
                <a:t>Definition</a:t>
              </a:r>
              <a:endParaRPr lang="en-CA" sz="3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/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8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D217A4-5722-4077-B085-A7786E654403}"/>
              </a:ext>
            </a:extLst>
          </p:cNvPr>
          <p:cNvGrpSpPr/>
          <p:nvPr/>
        </p:nvGrpSpPr>
        <p:grpSpPr>
          <a:xfrm>
            <a:off x="1047750" y="1813606"/>
            <a:ext cx="2435087" cy="3708456"/>
            <a:chOff x="1047750" y="1813606"/>
            <a:chExt cx="2435087" cy="37084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F2D93-FF1A-4C53-94A7-EBC5A6CA7151}"/>
                </a:ext>
              </a:extLst>
            </p:cNvPr>
            <p:cNvSpPr/>
            <p:nvPr/>
          </p:nvSpPr>
          <p:spPr>
            <a:xfrm>
              <a:off x="1047750" y="4196499"/>
              <a:ext cx="2435087" cy="1325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Flat-Space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4E3B2-2E36-4C83-8D13-57B1FE98EF97}"/>
                </a:ext>
              </a:extLst>
            </p:cNvPr>
            <p:cNvGrpSpPr/>
            <p:nvPr/>
          </p:nvGrpSpPr>
          <p:grpSpPr>
            <a:xfrm>
              <a:off x="1403903" y="1813606"/>
              <a:ext cx="1861939" cy="2313849"/>
              <a:chOff x="404778" y="1748943"/>
              <a:chExt cx="3844372" cy="47774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56FBF3D-432A-4714-BD94-7DAAF2FF2E55}"/>
                  </a:ext>
                </a:extLst>
              </p:cNvPr>
              <p:cNvGrpSpPr/>
              <p:nvPr/>
            </p:nvGrpSpPr>
            <p:grpSpPr>
              <a:xfrm>
                <a:off x="404778" y="2926891"/>
                <a:ext cx="3492929" cy="3599492"/>
                <a:chOff x="503583" y="503583"/>
                <a:chExt cx="3909391" cy="402866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2CEEAA8F-881F-4528-886C-26520B39F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06918FC-5D8E-4812-B365-DF73CABB0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5FAA5E-FB1D-41CE-A389-D3152EEFA6D3}"/>
                  </a:ext>
                </a:extLst>
              </p:cNvPr>
              <p:cNvGrpSpPr/>
              <p:nvPr/>
            </p:nvGrpSpPr>
            <p:grpSpPr>
              <a:xfrm>
                <a:off x="499501" y="2949277"/>
                <a:ext cx="3267714" cy="3540290"/>
                <a:chOff x="609600" y="528638"/>
                <a:chExt cx="3657324" cy="39624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9D4666C-5465-4778-BE4C-7824096CF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3C3CEC8-44A6-4437-A704-81E4314B2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A8B51C1-23C4-4DF7-A47F-05AD6055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4664E2-2150-45C4-8A26-21E62DA5B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8E51AE9-96D3-40A4-B359-1AAA824C7023}"/>
                  </a:ext>
                </a:extLst>
              </p:cNvPr>
              <p:cNvGrpSpPr/>
              <p:nvPr/>
            </p:nvGrpSpPr>
            <p:grpSpPr>
              <a:xfrm>
                <a:off x="428267" y="3088166"/>
                <a:ext cx="3540291" cy="3267714"/>
                <a:chOff x="469624" y="684088"/>
                <a:chExt cx="3962400" cy="3657324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EF6A3C9-7A60-4B7A-A646-7C0FB711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34A9A7F-2586-466F-9AA0-4261DAC52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2C1B1DD-E867-4F18-A74A-A38104265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B2A9386-D10D-434C-ABD5-B2751991F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8889" b="-731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4444" b="-10731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DDCA970-0E4F-4120-9590-95B73C012073}"/>
              </a:ext>
            </a:extLst>
          </p:cNvPr>
          <p:cNvGrpSpPr/>
          <p:nvPr/>
        </p:nvGrpSpPr>
        <p:grpSpPr>
          <a:xfrm>
            <a:off x="-31791" y="5491707"/>
            <a:ext cx="12088683" cy="1420786"/>
            <a:chOff x="-31791" y="5491707"/>
            <a:chExt cx="12088683" cy="142078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6859F71-0CA3-465A-9CB8-53E067D0045E}"/>
                </a:ext>
              </a:extLst>
            </p:cNvPr>
            <p:cNvCxnSpPr>
              <a:cxnSpLocks/>
            </p:cNvCxnSpPr>
            <p:nvPr/>
          </p:nvCxnSpPr>
          <p:spPr>
            <a:xfrm>
              <a:off x="3293581" y="6406268"/>
              <a:ext cx="5248685" cy="0"/>
            </a:xfrm>
            <a:prstGeom prst="straightConnector1">
              <a:avLst/>
            </a:prstGeom>
            <a:ln w="1270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7848D9B0-97FD-4D63-B3F4-250F5106969B}"/>
                </a:ext>
              </a:extLst>
            </p:cNvPr>
            <p:cNvSpPr txBox="1">
              <a:spLocks/>
            </p:cNvSpPr>
            <p:nvPr/>
          </p:nvSpPr>
          <p:spPr>
            <a:xfrm>
              <a:off x="-31791" y="5491707"/>
              <a:ext cx="3514627" cy="14207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Easiest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(Least Powerful)</a:t>
              </a:r>
              <a:endParaRPr lang="en-CA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67236A84-A05E-44A5-AE3F-3076C2EE2641}"/>
                </a:ext>
              </a:extLst>
            </p:cNvPr>
            <p:cNvSpPr txBox="1">
              <a:spLocks/>
            </p:cNvSpPr>
            <p:nvPr/>
          </p:nvSpPr>
          <p:spPr>
            <a:xfrm>
              <a:off x="8542265" y="5491707"/>
              <a:ext cx="3514627" cy="1366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Hardest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(Most Powerful)</a:t>
              </a:r>
              <a:endParaRPr lang="en-CA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49D251-0356-45F8-9AF9-B8E830C0D3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46560" y="35640"/>
              <a:ext cx="3376800" cy="571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49D251-0356-45F8-9AF9-B8E830C0D3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37200" y="26280"/>
                <a:ext cx="3395520" cy="5732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68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9"/>
    </mc:Choice>
    <mc:Fallback xmlns="">
      <p:transition spd="slow" advTm="1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157493"/>
                <a:ext cx="6589486" cy="1518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d>
                          <m:d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f>
                              <m:f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6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6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f>
                              <m:fPr>
                                <m:ctrlPr>
                                  <a:rPr lang="en-US" sz="6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num>
                              <m:den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6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6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6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6000" b="0" i="1" dirty="0">
                    <a:latin typeface="Cambria Math" panose="02040503050406030204" pitchFamily="18" charset="0"/>
                  </a:rPr>
                  <a:t> </a:t>
                </a:r>
                <a:endParaRPr lang="en-US" sz="6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7493"/>
                <a:ext cx="6589486" cy="15185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26AB8A0E-FC19-4081-A31A-785293ED07E9}"/>
              </a:ext>
            </a:extLst>
          </p:cNvPr>
          <p:cNvSpPr txBox="1">
            <a:spLocks/>
          </p:cNvSpPr>
          <p:nvPr/>
        </p:nvSpPr>
        <p:spPr>
          <a:xfrm>
            <a:off x="130628" y="8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/>
              <a:t>Covariant Derivative Properties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20D5FB-01CE-40D3-8BEE-F4DC62EA71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3440" y="2067840"/>
              <a:ext cx="3822840" cy="1393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20D5FB-01CE-40D3-8BEE-F4DC62EA71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080" y="2058480"/>
                <a:ext cx="384156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5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0"/>
    </mc:Choice>
    <mc:Fallback xmlns="">
      <p:transition spd="slow" advTm="1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7B46-39BF-4F82-B1AC-92DD5F0C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18256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Covariant Derivative Properties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974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974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195593"/>
                <a:ext cx="6589486" cy="5711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d>
                          <m:d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sz="6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60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6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6000" dirty="0"/>
              </a:p>
              <a:p>
                <a:endParaRPr lang="en-US" sz="6000" dirty="0"/>
              </a:p>
              <a:p>
                <a:endParaRPr lang="en-US" sz="6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5593"/>
                <a:ext cx="6589486" cy="5711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24183D-BAF4-4331-9326-B85FC136B31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5040" y="2098080"/>
              <a:ext cx="10494000" cy="191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24183D-BAF4-4331-9326-B85FC136B3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5680" y="2088720"/>
                <a:ext cx="10512720" cy="1938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237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57">
        <p:fade/>
      </p:transition>
    </mc:Choice>
    <mc:Fallback xmlns="">
      <p:transition spd="med" advTm="37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1887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138443"/>
                <a:ext cx="6589486" cy="3965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60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443"/>
                <a:ext cx="6589486" cy="39651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4FAF3922-31DF-4303-B8E4-4C6C037C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87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Covariant Derivative Properties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6D0AE4-0902-4D0A-8E19-FF48E1D71C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1680" y="3092040"/>
              <a:ext cx="4673880" cy="160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6D0AE4-0902-4D0A-8E19-FF48E1D71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2320" y="3082680"/>
                <a:ext cx="4692600" cy="1627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49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75"/>
    </mc:Choice>
    <mc:Fallback xmlns="">
      <p:transition spd="slow" advTm="28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2728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272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157493"/>
                <a:ext cx="5857371" cy="4796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600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acc>
                      <m:accPr>
                        <m:chr m:val="⃗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6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acc>
                      <m:accPr>
                        <m:chr m:val="⃗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7493"/>
                <a:ext cx="5857371" cy="4796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77CF4718-2D63-4647-9371-6659240D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87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Covariant Derivative Properties</a:t>
            </a:r>
            <a:endParaRPr lang="en-CA" sz="6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E27E0D-6043-4F75-8D9A-11FA677FBA6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0960" y="3906000"/>
              <a:ext cx="11131560" cy="208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E27E0D-6043-4F75-8D9A-11FA677FB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600" y="3896640"/>
                <a:ext cx="11150280" cy="2102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276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53"/>
    </mc:Choice>
    <mc:Fallback xmlns="">
      <p:transition spd="slow" advTm="4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406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3EF094-E378-41A3-A1D2-CFBEC207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406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/>
              <p:nvPr/>
            </p:nvSpPr>
            <p:spPr>
              <a:xfrm>
                <a:off x="0" y="1157493"/>
                <a:ext cx="5857371" cy="4225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6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6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60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6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600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48DC96-296E-4830-958E-66743D13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7493"/>
                <a:ext cx="5857371" cy="4225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367ABE27-0BDD-44FB-B8A4-8727ABA6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8731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Covariant Derivative Properties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92E81-B29D-445E-A349-6F0DC7704DEF}"/>
                  </a:ext>
                </a:extLst>
              </p:cNvPr>
              <p:cNvSpPr txBox="1"/>
              <p:nvPr/>
            </p:nvSpPr>
            <p:spPr>
              <a:xfrm>
                <a:off x="2061812" y="5040560"/>
                <a:ext cx="3669620" cy="14128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Partial Derivative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CA" sz="2800" dirty="0"/>
              </a:p>
              <a:p>
                <a:r>
                  <a:rPr lang="en-US" sz="2800" dirty="0"/>
                  <a:t>=</a:t>
                </a:r>
                <a:r>
                  <a:rPr lang="en-CA" sz="2800" dirty="0"/>
                  <a:t> </a:t>
                </a:r>
                <a:r>
                  <a:rPr lang="en-CA" sz="2800" dirty="0">
                    <a:solidFill>
                      <a:srgbClr val="FF0000"/>
                    </a:solidFill>
                  </a:rPr>
                  <a:t>Directional Derivative</a:t>
                </a:r>
              </a:p>
              <a:p>
                <a:r>
                  <a:rPr lang="en-CA" sz="2800" dirty="0">
                    <a:solidFill>
                      <a:srgbClr val="FF0000"/>
                    </a:solidFill>
                  </a:rPr>
                  <a:t> 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rgbClr val="FF0000"/>
                    </a:solidFill>
                  </a:rPr>
                  <a:t> direction.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792E81-B29D-445E-A349-6F0DC7704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12" y="5040560"/>
                <a:ext cx="3669620" cy="1412823"/>
              </a:xfrm>
              <a:prstGeom prst="rect">
                <a:avLst/>
              </a:prstGeom>
              <a:blipFill>
                <a:blip r:embed="rId5"/>
                <a:stretch>
                  <a:fillRect l="-2796" t="-2101" b="-1008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416CA7-3A26-425D-86BE-E8360B199D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5800" y="3292920"/>
              <a:ext cx="9428400" cy="343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416CA7-3A26-425D-86BE-E8360B199D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6440" y="3283560"/>
                <a:ext cx="9447120" cy="3454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186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15"/>
    </mc:Choice>
    <mc:Fallback xmlns="">
      <p:transition spd="slow" advTm="7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688705-0AFD-4958-9361-5B8565E37B00}"/>
                  </a:ext>
                </a:extLst>
              </p:cNvPr>
              <p:cNvSpPr txBox="1"/>
              <p:nvPr/>
            </p:nvSpPr>
            <p:spPr>
              <a:xfrm>
                <a:off x="83339" y="1265543"/>
                <a:ext cx="6082748" cy="4060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688705-0AFD-4958-9361-5B8565E37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" y="1265543"/>
                <a:ext cx="6082748" cy="406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8E419B4-2979-4988-BC7B-1A1937711E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150" y="49212"/>
                <a:ext cx="6108937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>
                    <a:latin typeface="+mn-lt"/>
                  </a:rPr>
                  <a:t>Covariant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8E419B4-2979-4988-BC7B-1A1937711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150" y="49212"/>
                <a:ext cx="6108937" cy="1325563"/>
              </a:xfrm>
              <a:blipFill>
                <a:blip r:embed="rId4"/>
                <a:stretch>
                  <a:fillRect l="-4491" b="-2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59E4AA05-460D-474C-931F-DD3EFBF818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501" y="602761"/>
                <a:ext cx="135255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150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box>
                            <m:boxPr>
                              <m:ctrlPr>
                                <a:rPr lang="en-US" sz="115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1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□</m:t>
                              </m:r>
                            </m:e>
                          </m:box>
                        </m:sub>
                      </m:sSub>
                      <m:r>
                        <a:rPr lang="en-US" sz="115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□</m:t>
                      </m:r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59E4AA05-460D-474C-931F-DD3EFBF81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1" y="602761"/>
                <a:ext cx="1352550" cy="1325563"/>
              </a:xfrm>
              <a:prstGeom prst="rect">
                <a:avLst/>
              </a:prstGeom>
              <a:blipFill>
                <a:blip r:embed="rId5"/>
                <a:stretch>
                  <a:fillRect r="-91441" b="-36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2D8A63B4-6EF8-44B8-BE55-8E11DFE940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1" y="4126400"/>
                <a:ext cx="135255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150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11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2D8A63B4-6EF8-44B8-BE55-8E11DFE9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1" y="4126400"/>
                <a:ext cx="1352550" cy="1325563"/>
              </a:xfrm>
              <a:prstGeom prst="rect">
                <a:avLst/>
              </a:prstGeom>
              <a:blipFill>
                <a:blip r:embed="rId6"/>
                <a:stretch>
                  <a:fillRect t="-6452" r="-100905" b="-50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7F1AFA0-7076-4303-B551-E9A77C478A4B}"/>
              </a:ext>
            </a:extLst>
          </p:cNvPr>
          <p:cNvGrpSpPr/>
          <p:nvPr/>
        </p:nvGrpSpPr>
        <p:grpSpPr>
          <a:xfrm>
            <a:off x="8382001" y="1928324"/>
            <a:ext cx="3203456" cy="1321776"/>
            <a:chOff x="8382001" y="1928324"/>
            <a:chExt cx="3203456" cy="1321776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2FFE6AF-1B92-45BE-B9AB-47EACE2D2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82001" y="1928324"/>
              <a:ext cx="987542" cy="78837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F3C59-7EA3-4B00-8B3C-955EE46B577A}"/>
                </a:ext>
              </a:extLst>
            </p:cNvPr>
            <p:cNvSpPr txBox="1"/>
            <p:nvPr/>
          </p:nvSpPr>
          <p:spPr>
            <a:xfrm>
              <a:off x="9495141" y="2542214"/>
              <a:ext cx="20903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50"/>
                  </a:solidFill>
                </a:rPr>
                <a:t>Direction</a:t>
              </a:r>
              <a:endParaRPr lang="en-CA" sz="40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2DA84E-E55E-4210-8E60-83BEFBACD79B}"/>
              </a:ext>
            </a:extLst>
          </p:cNvPr>
          <p:cNvGrpSpPr/>
          <p:nvPr/>
        </p:nvGrpSpPr>
        <p:grpSpPr>
          <a:xfrm>
            <a:off x="9369543" y="701454"/>
            <a:ext cx="2295898" cy="1323439"/>
            <a:chOff x="9369543" y="701454"/>
            <a:chExt cx="2295898" cy="132343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F921F8-C58D-4FA4-B6AC-E9A60EB51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543" y="1363174"/>
              <a:ext cx="765057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642FEF-EC07-4EFA-8C25-93EB8386BDBC}"/>
                </a:ext>
              </a:extLst>
            </p:cNvPr>
            <p:cNvSpPr txBox="1"/>
            <p:nvPr/>
          </p:nvSpPr>
          <p:spPr>
            <a:xfrm>
              <a:off x="10371497" y="701454"/>
              <a:ext cx="129394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</a:rPr>
                <a:t>Input</a:t>
              </a:r>
            </a:p>
            <a:p>
              <a:pPr algn="ctr"/>
              <a:r>
                <a:rPr lang="en-US" sz="4000" dirty="0">
                  <a:solidFill>
                    <a:srgbClr val="7030A0"/>
                  </a:solidFill>
                </a:rPr>
                <a:t>Field</a:t>
              </a:r>
              <a:endParaRPr lang="en-CA" sz="40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CFC85E4-2213-448A-9B53-27486D7CBDCE}"/>
              </a:ext>
            </a:extLst>
          </p:cNvPr>
          <p:cNvGrpSpPr/>
          <p:nvPr/>
        </p:nvGrpSpPr>
        <p:grpSpPr>
          <a:xfrm>
            <a:off x="8767889" y="3902797"/>
            <a:ext cx="3477875" cy="2507310"/>
            <a:chOff x="8767889" y="3902797"/>
            <a:chExt cx="3477875" cy="250731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7E239B7-D9E5-4609-9062-C38C9FEEC090}"/>
                </a:ext>
              </a:extLst>
            </p:cNvPr>
            <p:cNvGrpSpPr/>
            <p:nvPr/>
          </p:nvGrpSpPr>
          <p:grpSpPr>
            <a:xfrm>
              <a:off x="9119897" y="3902797"/>
              <a:ext cx="2736301" cy="1772767"/>
              <a:chOff x="9119897" y="4588597"/>
              <a:chExt cx="2736301" cy="177276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C01B0FB-B15E-4DCD-8D61-B35CA176D67E}"/>
                  </a:ext>
                </a:extLst>
              </p:cNvPr>
              <p:cNvSpPr txBox="1"/>
              <p:nvPr/>
            </p:nvSpPr>
            <p:spPr>
              <a:xfrm>
                <a:off x="10180739" y="4812200"/>
                <a:ext cx="167545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dirty="0"/>
                  <a:t>Output</a:t>
                </a:r>
              </a:p>
              <a:p>
                <a:pPr algn="ctr"/>
                <a:r>
                  <a:rPr lang="en-US" sz="4000" dirty="0"/>
                  <a:t>Field</a:t>
                </a: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21677F31-115E-44AE-B573-BC7B9F711092}"/>
                  </a:ext>
                </a:extLst>
              </p:cNvPr>
              <p:cNvSpPr/>
              <p:nvPr/>
            </p:nvSpPr>
            <p:spPr>
              <a:xfrm rot="10800000">
                <a:off x="9119897" y="4588597"/>
                <a:ext cx="750487" cy="1772767"/>
              </a:xfrm>
              <a:prstGeom prst="leftBrace">
                <a:avLst>
                  <a:gd name="adj1" fmla="val 9491"/>
                  <a:gd name="adj2" fmla="val 51074"/>
                </a:avLst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57B0277-6FEF-4537-95A2-801E8BF5A694}"/>
                </a:ext>
              </a:extLst>
            </p:cNvPr>
            <p:cNvSpPr txBox="1"/>
            <p:nvPr/>
          </p:nvSpPr>
          <p:spPr>
            <a:xfrm>
              <a:off x="8767889" y="5702221"/>
              <a:ext cx="34778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/>
                <a:t>(rate of change)</a:t>
              </a:r>
              <a:endParaRPr lang="en-CA" sz="4000" dirty="0"/>
            </a:p>
          </p:txBody>
        </p: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F6EB532D-461A-418D-87B2-1BB3D7B71C9A}"/>
              </a:ext>
            </a:extLst>
          </p:cNvPr>
          <p:cNvSpPr txBox="1">
            <a:spLocks/>
          </p:cNvSpPr>
          <p:nvPr/>
        </p:nvSpPr>
        <p:spPr>
          <a:xfrm>
            <a:off x="36583" y="5493726"/>
            <a:ext cx="6108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atin typeface="+mn-lt"/>
              </a:rPr>
              <a:t>“Connection”</a:t>
            </a:r>
            <a:endParaRPr lang="en-CA" sz="7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333F921-9A22-4D3D-A55C-F499F8872E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400" y="987120"/>
              <a:ext cx="5455440" cy="5441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333F921-9A22-4D3D-A55C-F499F8872E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040" y="977760"/>
                <a:ext cx="5474160" cy="5460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1575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45"/>
    </mc:Choice>
    <mc:Fallback xmlns="">
      <p:transition spd="slow" advTm="33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9FB9561-DA0F-4CFC-BB25-749B919C66AD}"/>
              </a:ext>
            </a:extLst>
          </p:cNvPr>
          <p:cNvGrpSpPr/>
          <p:nvPr/>
        </p:nvGrpSpPr>
        <p:grpSpPr>
          <a:xfrm>
            <a:off x="623376" y="587500"/>
            <a:ext cx="4441118" cy="4640534"/>
            <a:chOff x="940881" y="774142"/>
            <a:chExt cx="4441118" cy="46405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2876F6F-F0C4-4166-BB4B-9D82EB76BF91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30332CD-116D-4339-9A89-EF8A5632BEF2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A73AC02-E130-4D8F-9C7B-704C2A571824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6E7A57C-E9C8-4022-9553-32E3C7E9DEA8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3266C3-CB27-4FFA-BBF9-770ED53090A3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0A9A960-024D-4C80-880E-81B84A115EA4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DC771DD7-D6D8-45C3-8B54-3B2ED0154108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933C6E1E-DD2F-497C-87B3-D18F275411A9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80100D-0699-403B-8486-3DC2BE415045}"/>
              </a:ext>
            </a:extLst>
          </p:cNvPr>
          <p:cNvGrpSpPr/>
          <p:nvPr/>
        </p:nvGrpSpPr>
        <p:grpSpPr>
          <a:xfrm>
            <a:off x="856825" y="1981328"/>
            <a:ext cx="3280108" cy="1158268"/>
            <a:chOff x="6802577" y="2699830"/>
            <a:chExt cx="3280108" cy="1158268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9DE0811-AA60-4836-AC0E-1D967B800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2577" y="2699830"/>
              <a:ext cx="430618" cy="1018614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547265C-1E4D-4086-AE5C-1EFDE29BAF1A}"/>
                </a:ext>
              </a:extLst>
            </p:cNvPr>
            <p:cNvGrpSpPr/>
            <p:nvPr/>
          </p:nvGrpSpPr>
          <p:grpSpPr>
            <a:xfrm>
              <a:off x="7325397" y="2846202"/>
              <a:ext cx="2757288" cy="1011896"/>
              <a:chOff x="1290357" y="1977522"/>
              <a:chExt cx="2757288" cy="1011896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E678179-6552-4695-B6E7-9A6F786856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7113" y="1977522"/>
                <a:ext cx="890532" cy="808884"/>
              </a:xfrm>
              <a:prstGeom prst="straightConnector1">
                <a:avLst/>
              </a:prstGeom>
              <a:ln w="101600">
                <a:solidFill>
                  <a:srgbClr val="C39BE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FFE6E2D-80F8-4F26-89F6-C1FA7EC652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4132" y="2190114"/>
                <a:ext cx="839262" cy="793036"/>
              </a:xfrm>
              <a:prstGeom prst="straightConnector1">
                <a:avLst/>
              </a:prstGeom>
              <a:ln w="101600">
                <a:solidFill>
                  <a:srgbClr val="A163CF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14678CB-9445-40CE-A0F6-3436B85FE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0357" y="2148209"/>
                <a:ext cx="658041" cy="841209"/>
              </a:xfrm>
              <a:prstGeom prst="straightConnector1">
                <a:avLst/>
              </a:prstGeom>
              <a:ln w="101600">
                <a:solidFill>
                  <a:srgbClr val="7332A4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0EBF78FC-BA73-45D5-A1D2-ECA6F5B611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7118006">
            <a:off x="2978456" y="1129180"/>
            <a:ext cx="2267909" cy="19510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025F939-EE03-49B7-A8DD-FE1A7439D0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0768614">
            <a:off x="283545" y="873135"/>
            <a:ext cx="2007794" cy="223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64D2A1-5963-4B47-A052-81031917C828}"/>
                  </a:ext>
                </a:extLst>
              </p:cNvPr>
              <p:cNvSpPr txBox="1"/>
              <p:nvPr/>
            </p:nvSpPr>
            <p:spPr>
              <a:xfrm>
                <a:off x="3087320" y="-119429"/>
                <a:ext cx="78156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64D2A1-5963-4B47-A052-81031917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20" y="-119429"/>
                <a:ext cx="781560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DDE4102-9726-440A-8728-377BF13816A5}"/>
                  </a:ext>
                </a:extLst>
              </p:cNvPr>
              <p:cNvSpPr txBox="1"/>
              <p:nvPr/>
            </p:nvSpPr>
            <p:spPr>
              <a:xfrm>
                <a:off x="216091" y="881338"/>
                <a:ext cx="7983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DDE4102-9726-440A-8728-377BF138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1" y="881338"/>
                <a:ext cx="79835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42E8-28DC-427C-B5A9-5A48A96D4665}"/>
                  </a:ext>
                </a:extLst>
              </p:cNvPr>
              <p:cNvSpPr txBox="1"/>
              <p:nvPr/>
            </p:nvSpPr>
            <p:spPr>
              <a:xfrm>
                <a:off x="4438990" y="1029273"/>
                <a:ext cx="7983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42E8-28DC-427C-B5A9-5A48A96D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90" y="1029273"/>
                <a:ext cx="79835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3DF4A1F-37A5-4D84-B253-F67A07B56280}"/>
              </a:ext>
            </a:extLst>
          </p:cNvPr>
          <p:cNvGrpSpPr/>
          <p:nvPr/>
        </p:nvGrpSpPr>
        <p:grpSpPr>
          <a:xfrm>
            <a:off x="6636603" y="171862"/>
            <a:ext cx="1914310" cy="1853511"/>
            <a:chOff x="6904982" y="1366048"/>
            <a:chExt cx="1914310" cy="185351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3E34FB5-1FE4-414E-93FE-BBC0A05F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0000"/>
            </a:blip>
            <a:stretch>
              <a:fillRect/>
            </a:stretch>
          </p:blipFill>
          <p:spPr>
            <a:xfrm>
              <a:off x="6904982" y="1366048"/>
              <a:ext cx="1914310" cy="183505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F36ABCE-CF30-41C7-9CAC-95F292F10659}"/>
                </a:ext>
              </a:extLst>
            </p:cNvPr>
            <p:cNvCxnSpPr>
              <a:cxnSpLocks/>
            </p:cNvCxnSpPr>
            <p:nvPr/>
          </p:nvCxnSpPr>
          <p:spPr>
            <a:xfrm>
              <a:off x="7876650" y="2309315"/>
              <a:ext cx="0" cy="91024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AD5E1F8-FEE2-4064-9F66-BD0E205036DC}"/>
                </a:ext>
              </a:extLst>
            </p:cNvPr>
            <p:cNvSpPr/>
            <p:nvPr/>
          </p:nvSpPr>
          <p:spPr>
            <a:xfrm>
              <a:off x="7762252" y="2194917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86D8FFE-FB7E-4DA7-9579-FDA66CD460E2}"/>
              </a:ext>
            </a:extLst>
          </p:cNvPr>
          <p:cNvGrpSpPr/>
          <p:nvPr/>
        </p:nvGrpSpPr>
        <p:grpSpPr>
          <a:xfrm>
            <a:off x="6664902" y="2739931"/>
            <a:ext cx="1914310" cy="1828959"/>
            <a:chOff x="9080261" y="1371496"/>
            <a:chExt cx="1914310" cy="1828959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899761C-D456-4763-B54E-2390E2E3B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</a:blip>
            <a:stretch>
              <a:fillRect/>
            </a:stretch>
          </p:blipFill>
          <p:spPr>
            <a:xfrm>
              <a:off x="9080261" y="1371496"/>
              <a:ext cx="1914310" cy="1828959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FF4D51C-8378-4A97-85DE-1BED2268FDA6}"/>
                </a:ext>
              </a:extLst>
            </p:cNvPr>
            <p:cNvSpPr/>
            <p:nvPr/>
          </p:nvSpPr>
          <p:spPr>
            <a:xfrm>
              <a:off x="9923017" y="2165773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F8A919-6218-4C3A-922D-78A12D320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209" y="2290046"/>
              <a:ext cx="813598" cy="399169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74DCE17-8FDC-4C70-98C4-A15650268C67}"/>
                  </a:ext>
                </a:extLst>
              </p:cNvPr>
              <p:cNvSpPr txBox="1"/>
              <p:nvPr/>
            </p:nvSpPr>
            <p:spPr>
              <a:xfrm>
                <a:off x="8918706" y="2902311"/>
                <a:ext cx="1965217" cy="141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74DCE17-8FDC-4C70-98C4-A15650268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06" y="2902311"/>
                <a:ext cx="1965217" cy="14184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5536F29-821C-4CDC-8DFB-A6AFE9B18C1F}"/>
                  </a:ext>
                </a:extLst>
              </p:cNvPr>
              <p:cNvSpPr txBox="1"/>
              <p:nvPr/>
            </p:nvSpPr>
            <p:spPr>
              <a:xfrm>
                <a:off x="9005533" y="380156"/>
                <a:ext cx="1965217" cy="141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5536F29-821C-4CDC-8DFB-A6AFE9B1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533" y="380156"/>
                <a:ext cx="1965217" cy="14184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F4AF6CE-7D4E-4A31-811A-75A755DEB579}"/>
                  </a:ext>
                </a:extLst>
              </p:cNvPr>
              <p:cNvSpPr txBox="1"/>
              <p:nvPr/>
            </p:nvSpPr>
            <p:spPr>
              <a:xfrm>
                <a:off x="1057497" y="4919824"/>
                <a:ext cx="3629490" cy="178164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66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6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F4AF6CE-7D4E-4A31-811A-75A755DEB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97" y="4919824"/>
                <a:ext cx="3629490" cy="17816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ACB78D53-8293-4C67-9F6E-0ECBE8B405C3}"/>
              </a:ext>
            </a:extLst>
          </p:cNvPr>
          <p:cNvSpPr txBox="1"/>
          <p:nvPr/>
        </p:nvSpPr>
        <p:spPr>
          <a:xfrm flipH="1">
            <a:off x="5379716" y="4762474"/>
            <a:ext cx="6656489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00B050"/>
                </a:solidFill>
              </a:rPr>
              <a:t>Parallel Transport</a:t>
            </a:r>
            <a:r>
              <a:rPr lang="en-US" sz="4000" dirty="0">
                <a:solidFill>
                  <a:srgbClr val="00B050"/>
                </a:solidFill>
              </a:rPr>
              <a:t> </a:t>
            </a:r>
            <a:r>
              <a:rPr lang="en-US" sz="4000" dirty="0"/>
              <a:t>provides a </a:t>
            </a:r>
            <a:r>
              <a:rPr lang="en-US" sz="4000" b="1" dirty="0">
                <a:solidFill>
                  <a:srgbClr val="FF0000"/>
                </a:solidFill>
              </a:rPr>
              <a:t>connection</a:t>
            </a:r>
            <a:r>
              <a:rPr lang="en-US" sz="4000" dirty="0"/>
              <a:t> between tangent spaces in a curved space.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47AA20-E6E2-4616-B928-119258FBBA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6120" y="687600"/>
              <a:ext cx="9453600" cy="550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47AA20-E6E2-4616-B928-119258FBBA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760" y="678240"/>
                <a:ext cx="9472320" cy="5526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0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11"/>
    </mc:Choice>
    <mc:Fallback xmlns="">
      <p:transition spd="slow" advTm="81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122" grpId="0"/>
      <p:bldP spid="123" grpId="0"/>
      <p:bldP spid="125" grpId="0" animBg="1"/>
      <p:bldP spid="1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0C4DF2D-A543-4A2A-9859-7B8967AE2A0C}"/>
              </a:ext>
            </a:extLst>
          </p:cNvPr>
          <p:cNvGrpSpPr/>
          <p:nvPr/>
        </p:nvGrpSpPr>
        <p:grpSpPr>
          <a:xfrm>
            <a:off x="623376" y="587500"/>
            <a:ext cx="4441118" cy="4640534"/>
            <a:chOff x="6569128" y="1306002"/>
            <a:chExt cx="4441118" cy="464053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9FB9561-DA0F-4CFC-BB25-749B919C66AD}"/>
                </a:ext>
              </a:extLst>
            </p:cNvPr>
            <p:cNvGrpSpPr/>
            <p:nvPr/>
          </p:nvGrpSpPr>
          <p:grpSpPr>
            <a:xfrm>
              <a:off x="6569128" y="1306002"/>
              <a:ext cx="4441118" cy="4640534"/>
              <a:chOff x="940881" y="774142"/>
              <a:chExt cx="4441118" cy="464053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2876F6F-F0C4-4166-BB4B-9D82EB76BF91}"/>
                  </a:ext>
                </a:extLst>
              </p:cNvPr>
              <p:cNvGrpSpPr/>
              <p:nvPr/>
            </p:nvGrpSpPr>
            <p:grpSpPr>
              <a:xfrm>
                <a:off x="1032060" y="963661"/>
                <a:ext cx="4129267" cy="4129267"/>
                <a:chOff x="8261590" y="2445633"/>
                <a:chExt cx="3383130" cy="3383130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30332CD-116D-4339-9A89-EF8A5632BEF2}"/>
                    </a:ext>
                  </a:extLst>
                </p:cNvPr>
                <p:cNvSpPr/>
                <p:nvPr/>
              </p:nvSpPr>
              <p:spPr>
                <a:xfrm>
                  <a:off x="8261590" y="3494070"/>
                  <a:ext cx="3383130" cy="1520995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A73AC02-E130-4D8F-9C7B-704C2A571824}"/>
                    </a:ext>
                  </a:extLst>
                </p:cNvPr>
                <p:cNvSpPr/>
                <p:nvPr/>
              </p:nvSpPr>
              <p:spPr>
                <a:xfrm>
                  <a:off x="8261590" y="2445633"/>
                  <a:ext cx="3383130" cy="338313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A6E7A57C-E9C8-4022-9553-32E3C7E9DEA8}"/>
                  </a:ext>
                </a:extLst>
              </p:cNvPr>
              <p:cNvSpPr/>
              <p:nvPr/>
            </p:nvSpPr>
            <p:spPr>
              <a:xfrm rot="13455229">
                <a:off x="1458644" y="774142"/>
                <a:ext cx="3923355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53266C3-CB27-4FFA-BBF9-770ED53090A3}"/>
                  </a:ext>
                </a:extLst>
              </p:cNvPr>
              <p:cNvSpPr/>
              <p:nvPr/>
            </p:nvSpPr>
            <p:spPr>
              <a:xfrm>
                <a:off x="1475144" y="2090954"/>
                <a:ext cx="228797" cy="22879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0A9A960-024D-4C80-880E-81B84A115EA4}"/>
                  </a:ext>
                </a:extLst>
              </p:cNvPr>
              <p:cNvSpPr/>
              <p:nvPr/>
            </p:nvSpPr>
            <p:spPr>
              <a:xfrm>
                <a:off x="4304559" y="2175442"/>
                <a:ext cx="228797" cy="228797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C771DD7-D6D8-45C3-8B54-3B2ED0154108}"/>
                  </a:ext>
                </a:extLst>
              </p:cNvPr>
              <p:cNvSpPr/>
              <p:nvPr/>
            </p:nvSpPr>
            <p:spPr>
              <a:xfrm rot="5400000">
                <a:off x="2510156" y="305111"/>
                <a:ext cx="1217721" cy="3287748"/>
              </a:xfrm>
              <a:prstGeom prst="arc">
                <a:avLst>
                  <a:gd name="adj1" fmla="val 17093634"/>
                  <a:gd name="adj2" fmla="val 4785140"/>
                </a:avLst>
              </a:prstGeom>
              <a:ln w="76200"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933C6E1E-DD2F-497C-87B3-D18F275411A9}"/>
                  </a:ext>
                </a:extLst>
              </p:cNvPr>
              <p:cNvSpPr/>
              <p:nvPr/>
            </p:nvSpPr>
            <p:spPr>
              <a:xfrm rot="20400026">
                <a:off x="940881" y="832198"/>
                <a:ext cx="3691300" cy="4582478"/>
              </a:xfrm>
              <a:prstGeom prst="arc">
                <a:avLst>
                  <a:gd name="adj1" fmla="val 18069979"/>
                  <a:gd name="adj2" fmla="val 2332061"/>
                </a:avLst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CA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80100D-0699-403B-8486-3DC2BE415045}"/>
                </a:ext>
              </a:extLst>
            </p:cNvPr>
            <p:cNvGrpSpPr/>
            <p:nvPr/>
          </p:nvGrpSpPr>
          <p:grpSpPr>
            <a:xfrm>
              <a:off x="6802577" y="2699830"/>
              <a:ext cx="3280108" cy="1158268"/>
              <a:chOff x="6802577" y="2699830"/>
              <a:chExt cx="3280108" cy="1158268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9DE0811-AA60-4836-AC0E-1D967B800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2577" y="2699830"/>
                <a:ext cx="430618" cy="1018614"/>
              </a:xfrm>
              <a:prstGeom prst="straightConnector1">
                <a:avLst/>
              </a:prstGeom>
              <a:ln w="101600">
                <a:solidFill>
                  <a:srgbClr val="4F227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47265C-1E4D-4086-AE5C-1EFDE29BAF1A}"/>
                  </a:ext>
                </a:extLst>
              </p:cNvPr>
              <p:cNvGrpSpPr/>
              <p:nvPr/>
            </p:nvGrpSpPr>
            <p:grpSpPr>
              <a:xfrm>
                <a:off x="7325397" y="2846202"/>
                <a:ext cx="2757288" cy="1011896"/>
                <a:chOff x="1290357" y="1977522"/>
                <a:chExt cx="2757288" cy="1011896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AE678179-6552-4695-B6E7-9A6F78685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57113" y="1977522"/>
                  <a:ext cx="890532" cy="808884"/>
                </a:xfrm>
                <a:prstGeom prst="straightConnector1">
                  <a:avLst/>
                </a:prstGeom>
                <a:ln w="101600">
                  <a:solidFill>
                    <a:srgbClr val="C39BE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FFE6E2D-80F8-4F26-89F6-C1FA7EC65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14132" y="2190114"/>
                  <a:ext cx="839262" cy="793036"/>
                </a:xfrm>
                <a:prstGeom prst="straightConnector1">
                  <a:avLst/>
                </a:prstGeom>
                <a:ln w="101600">
                  <a:solidFill>
                    <a:srgbClr val="A163CF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114678CB-9445-40CE-A0F6-3436B85FE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90357" y="2148209"/>
                  <a:ext cx="658041" cy="841209"/>
                </a:xfrm>
                <a:prstGeom prst="straightConnector1">
                  <a:avLst/>
                </a:prstGeom>
                <a:ln w="101600">
                  <a:solidFill>
                    <a:srgbClr val="7332A4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0EBF78FC-BA73-45D5-A1D2-ECA6F5B611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7118006">
            <a:off x="2978456" y="1129180"/>
            <a:ext cx="2267909" cy="195104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025F939-EE03-49B7-A8DD-FE1A7439D0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0768614">
            <a:off x="283545" y="873135"/>
            <a:ext cx="2007794" cy="22313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64D2A1-5963-4B47-A052-81031917C828}"/>
                  </a:ext>
                </a:extLst>
              </p:cNvPr>
              <p:cNvSpPr txBox="1"/>
              <p:nvPr/>
            </p:nvSpPr>
            <p:spPr>
              <a:xfrm>
                <a:off x="3087320" y="-119429"/>
                <a:ext cx="78156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B64D2A1-5963-4B47-A052-81031917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20" y="-119429"/>
                <a:ext cx="781560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DDE4102-9726-440A-8728-377BF13816A5}"/>
                  </a:ext>
                </a:extLst>
              </p:cNvPr>
              <p:cNvSpPr txBox="1"/>
              <p:nvPr/>
            </p:nvSpPr>
            <p:spPr>
              <a:xfrm>
                <a:off x="216091" y="881338"/>
                <a:ext cx="7983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CA" sz="6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DDE4102-9726-440A-8728-377BF1381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1" y="881338"/>
                <a:ext cx="798359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42E8-28DC-427C-B5A9-5A48A96D4665}"/>
                  </a:ext>
                </a:extLst>
              </p:cNvPr>
              <p:cNvSpPr txBox="1"/>
              <p:nvPr/>
            </p:nvSpPr>
            <p:spPr>
              <a:xfrm>
                <a:off x="4438990" y="1029273"/>
                <a:ext cx="7983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4BB42E8-28DC-427C-B5A9-5A48A96D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90" y="1029273"/>
                <a:ext cx="79835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3DF4A1F-37A5-4D84-B253-F67A07B56280}"/>
              </a:ext>
            </a:extLst>
          </p:cNvPr>
          <p:cNvGrpSpPr/>
          <p:nvPr/>
        </p:nvGrpSpPr>
        <p:grpSpPr>
          <a:xfrm>
            <a:off x="6636603" y="171862"/>
            <a:ext cx="1914310" cy="1853511"/>
            <a:chOff x="6904982" y="1366048"/>
            <a:chExt cx="1914310" cy="1853511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3E34FB5-1FE4-414E-93FE-BBC0A05FA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6904982" y="1366048"/>
              <a:ext cx="1914310" cy="1835055"/>
            </a:xfrm>
            <a:prstGeom prst="rect">
              <a:avLst/>
            </a:prstGeom>
          </p:spPr>
        </p:pic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F36ABCE-CF30-41C7-9CAC-95F292F10659}"/>
                </a:ext>
              </a:extLst>
            </p:cNvPr>
            <p:cNvCxnSpPr>
              <a:cxnSpLocks/>
            </p:cNvCxnSpPr>
            <p:nvPr/>
          </p:nvCxnSpPr>
          <p:spPr>
            <a:xfrm>
              <a:off x="7876650" y="2309315"/>
              <a:ext cx="0" cy="910244"/>
            </a:xfrm>
            <a:prstGeom prst="straightConnector1">
              <a:avLst/>
            </a:prstGeom>
            <a:ln w="101600">
              <a:solidFill>
                <a:srgbClr val="4F22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AD5E1F8-FEE2-4064-9F66-BD0E205036DC}"/>
                </a:ext>
              </a:extLst>
            </p:cNvPr>
            <p:cNvSpPr/>
            <p:nvPr/>
          </p:nvSpPr>
          <p:spPr>
            <a:xfrm>
              <a:off x="7762252" y="2194917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86D8FFE-FB7E-4DA7-9579-FDA66CD460E2}"/>
              </a:ext>
            </a:extLst>
          </p:cNvPr>
          <p:cNvGrpSpPr/>
          <p:nvPr/>
        </p:nvGrpSpPr>
        <p:grpSpPr>
          <a:xfrm>
            <a:off x="6664902" y="2739931"/>
            <a:ext cx="1914310" cy="1828959"/>
            <a:chOff x="9080261" y="1371496"/>
            <a:chExt cx="1914310" cy="1828959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899761C-D456-4763-B54E-2390E2E3B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</a:blip>
            <a:stretch>
              <a:fillRect/>
            </a:stretch>
          </p:blipFill>
          <p:spPr>
            <a:xfrm>
              <a:off x="9080261" y="1371496"/>
              <a:ext cx="1914310" cy="1828959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FF4D51C-8378-4A97-85DE-1BED2268FDA6}"/>
                </a:ext>
              </a:extLst>
            </p:cNvPr>
            <p:cNvSpPr/>
            <p:nvPr/>
          </p:nvSpPr>
          <p:spPr>
            <a:xfrm>
              <a:off x="9923017" y="2165773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F8A919-6218-4C3A-922D-78A12D320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6209" y="2290046"/>
              <a:ext cx="813598" cy="456319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74DCE17-8FDC-4C70-98C4-A15650268C67}"/>
                  </a:ext>
                </a:extLst>
              </p:cNvPr>
              <p:cNvSpPr txBox="1"/>
              <p:nvPr/>
            </p:nvSpPr>
            <p:spPr>
              <a:xfrm>
                <a:off x="8918706" y="2902311"/>
                <a:ext cx="1965217" cy="141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74DCE17-8FDC-4C70-98C4-A15650268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06" y="2902311"/>
                <a:ext cx="1965217" cy="14184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5536F29-821C-4CDC-8DFB-A6AFE9B18C1F}"/>
                  </a:ext>
                </a:extLst>
              </p:cNvPr>
              <p:cNvSpPr txBox="1"/>
              <p:nvPr/>
            </p:nvSpPr>
            <p:spPr>
              <a:xfrm>
                <a:off x="9005533" y="380156"/>
                <a:ext cx="1965217" cy="141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8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5536F29-821C-4CDC-8DFB-A6AFE9B18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533" y="380156"/>
                <a:ext cx="1965217" cy="14184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F4AF6CE-7D4E-4A31-811A-75A755DEB579}"/>
                  </a:ext>
                </a:extLst>
              </p:cNvPr>
              <p:cNvSpPr txBox="1"/>
              <p:nvPr/>
            </p:nvSpPr>
            <p:spPr>
              <a:xfrm>
                <a:off x="1057497" y="4919824"/>
                <a:ext cx="3629490" cy="178164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66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f>
                          <m:fPr>
                            <m:ctrlPr>
                              <a:rPr lang="en-US" sz="6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6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66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sub>
                    </m:sSub>
                    <m:acc>
                      <m:accPr>
                        <m:chr m:val="⃗"/>
                        <m:ctrlPr>
                          <a:rPr lang="en-US" sz="6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66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F4AF6CE-7D4E-4A31-811A-75A755DEB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97" y="4919824"/>
                <a:ext cx="3629490" cy="17816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ACB78D53-8293-4C67-9F6E-0ECBE8B405C3}"/>
              </a:ext>
            </a:extLst>
          </p:cNvPr>
          <p:cNvSpPr txBox="1"/>
          <p:nvPr/>
        </p:nvSpPr>
        <p:spPr>
          <a:xfrm flipH="1">
            <a:off x="5379717" y="4762474"/>
            <a:ext cx="6656488" cy="19389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0070C0"/>
                </a:solidFill>
              </a:rPr>
              <a:t>Covariant Derivative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/>
              <a:t>provides a </a:t>
            </a:r>
            <a:r>
              <a:rPr lang="en-US" sz="4000" b="1" dirty="0">
                <a:solidFill>
                  <a:srgbClr val="FF0000"/>
                </a:solidFill>
              </a:rPr>
              <a:t>connection</a:t>
            </a:r>
            <a:r>
              <a:rPr lang="en-US" sz="4000" dirty="0"/>
              <a:t> between tangent spaces in a curved space.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456768-CB9D-41F2-9E52-DB32D3D7798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5400" y="4879440"/>
              <a:ext cx="2858400" cy="123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456768-CB9D-41F2-9E52-DB32D3D779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6040" y="4870080"/>
                <a:ext cx="2877120" cy="12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2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26">
        <p:fade/>
      </p:transition>
    </mc:Choice>
    <mc:Fallback xmlns="">
      <p:transition spd="med" advTm="158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3B81A3-1DFF-43CF-8091-C10E64B43C26}"/>
                  </a:ext>
                </a:extLst>
              </p:cNvPr>
              <p:cNvSpPr txBox="1"/>
              <p:nvPr/>
            </p:nvSpPr>
            <p:spPr>
              <a:xfrm>
                <a:off x="7296150" y="1287768"/>
                <a:ext cx="4057521" cy="1314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5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acc>
                      <m:accPr>
                        <m:chr m:val="⃗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3B81A3-1DFF-43CF-8091-C10E64B43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1287768"/>
                <a:ext cx="4057521" cy="13142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7B1BA7-D3D6-4E30-8064-6D03E687DFDB}"/>
                  </a:ext>
                </a:extLst>
              </p:cNvPr>
              <p:cNvSpPr txBox="1"/>
              <p:nvPr/>
            </p:nvSpPr>
            <p:spPr>
              <a:xfrm>
                <a:off x="83339" y="960743"/>
                <a:ext cx="6082748" cy="4060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57B1BA7-D3D6-4E30-8064-6D03E687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" y="960743"/>
                <a:ext cx="6082748" cy="40602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530FCFE-EEF5-42D9-806B-1F6CF540E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10" y="-110808"/>
                <a:ext cx="610893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>
                    <a:latin typeface="+mn-lt"/>
                  </a:rPr>
                  <a:t>Covariant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36" name="Title 1">
                <a:extLst>
                  <a:ext uri="{FF2B5EF4-FFF2-40B4-BE49-F238E27FC236}">
                    <a16:creationId xmlns:a16="http://schemas.microsoft.com/office/drawing/2014/main" id="{F530FCFE-EEF5-42D9-806B-1F6CF540E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-110808"/>
                <a:ext cx="6108937" cy="1325563"/>
              </a:xfrm>
              <a:prstGeom prst="rect">
                <a:avLst/>
              </a:prstGeom>
              <a:blipFill>
                <a:blip r:embed="rId5"/>
                <a:stretch>
                  <a:fillRect l="-4491"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23217D-AB52-407F-A97A-E1F73FFDA7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18440" y="2489040"/>
              <a:ext cx="3920760" cy="388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23217D-AB52-407F-A97A-E1F73FFDA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9080" y="2479680"/>
                <a:ext cx="3939480" cy="407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251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06"/>
    </mc:Choice>
    <mc:Fallback xmlns="">
      <p:transition spd="slow" advTm="14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688705-0AFD-4958-9361-5B8565E37B00}"/>
                  </a:ext>
                </a:extLst>
              </p:cNvPr>
              <p:cNvSpPr txBox="1"/>
              <p:nvPr/>
            </p:nvSpPr>
            <p:spPr>
              <a:xfrm>
                <a:off x="83339" y="960743"/>
                <a:ext cx="6082748" cy="4060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688705-0AFD-4958-9361-5B8565E37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" y="960743"/>
                <a:ext cx="6082748" cy="406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3B81A3-1DFF-43CF-8091-C10E64B43C26}"/>
                  </a:ext>
                </a:extLst>
              </p:cNvPr>
              <p:cNvSpPr txBox="1"/>
              <p:nvPr/>
            </p:nvSpPr>
            <p:spPr>
              <a:xfrm>
                <a:off x="7296150" y="1287768"/>
                <a:ext cx="4109650" cy="10840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3B81A3-1DFF-43CF-8091-C10E64B43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1287768"/>
                <a:ext cx="4109650" cy="1084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C334A-269C-47F4-8191-26C3EE8FAF7B}"/>
              </a:ext>
            </a:extLst>
          </p:cNvPr>
          <p:cNvGrpSpPr/>
          <p:nvPr/>
        </p:nvGrpSpPr>
        <p:grpSpPr>
          <a:xfrm>
            <a:off x="7206205" y="2714677"/>
            <a:ext cx="3868736" cy="1533000"/>
            <a:chOff x="7206205" y="2714677"/>
            <a:chExt cx="3868736" cy="1533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5F284D-28D6-48A1-95D0-0B8C3B8B6F1A}"/>
                    </a:ext>
                  </a:extLst>
                </p:cNvPr>
                <p:cNvSpPr txBox="1"/>
                <p:nvPr/>
              </p:nvSpPr>
              <p:spPr>
                <a:xfrm>
                  <a:off x="7296150" y="3324347"/>
                  <a:ext cx="3778791" cy="92333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B5F284D-28D6-48A1-95D0-0B8C3B8B6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150" y="3324347"/>
                  <a:ext cx="3778791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30939B-9789-4A5D-BA63-94900E839F86}"/>
                </a:ext>
              </a:extLst>
            </p:cNvPr>
            <p:cNvSpPr txBox="1"/>
            <p:nvPr/>
          </p:nvSpPr>
          <p:spPr>
            <a:xfrm>
              <a:off x="7206205" y="2714677"/>
              <a:ext cx="2763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Torsion-Free</a:t>
              </a:r>
              <a:endParaRPr lang="en-CA" sz="40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8F63-C3E6-4735-8FA5-2FCB54B1A894}"/>
              </a:ext>
            </a:extLst>
          </p:cNvPr>
          <p:cNvGrpSpPr/>
          <p:nvPr/>
        </p:nvGrpSpPr>
        <p:grpSpPr>
          <a:xfrm>
            <a:off x="1669839" y="5087824"/>
            <a:ext cx="10322634" cy="1652098"/>
            <a:chOff x="1669839" y="5087824"/>
            <a:chExt cx="10322634" cy="1652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22FC6A-1B47-4CC2-BC69-7A0F2D36EC39}"/>
                    </a:ext>
                  </a:extLst>
                </p:cNvPr>
                <p:cNvSpPr txBox="1"/>
                <p:nvPr/>
              </p:nvSpPr>
              <p:spPr>
                <a:xfrm>
                  <a:off x="1669839" y="5816592"/>
                  <a:ext cx="10322634" cy="92333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5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5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22FC6A-1B47-4CC2-BC69-7A0F2D36E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839" y="5816592"/>
                  <a:ext cx="10322634" cy="923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1E5710-5723-421A-908C-503989F2F58D}"/>
                </a:ext>
              </a:extLst>
            </p:cNvPr>
            <p:cNvSpPr txBox="1"/>
            <p:nvPr/>
          </p:nvSpPr>
          <p:spPr>
            <a:xfrm>
              <a:off x="1669839" y="5087824"/>
              <a:ext cx="44539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Metric Compatibility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699BCA97-5D99-4AF7-94A1-6692AD5EB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010" y="-110808"/>
                <a:ext cx="610893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800" dirty="0">
                    <a:latin typeface="+mn-lt"/>
                  </a:rPr>
                  <a:t>Covariant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699BCA97-5D99-4AF7-94A1-6692AD5EB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" y="-110808"/>
                <a:ext cx="6108937" cy="1325563"/>
              </a:xfrm>
              <a:prstGeom prst="rect">
                <a:avLst/>
              </a:prstGeom>
              <a:blipFill>
                <a:blip r:embed="rId7"/>
                <a:stretch>
                  <a:fillRect l="-4491" b="-32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FDF661-7231-4BBF-B9BB-9DF5B88CFEB5}"/>
              </a:ext>
            </a:extLst>
          </p:cNvPr>
          <p:cNvSpPr txBox="1"/>
          <p:nvPr/>
        </p:nvSpPr>
        <p:spPr>
          <a:xfrm>
            <a:off x="7296150" y="92567"/>
            <a:ext cx="4147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Christoffel Symbols /</a:t>
            </a:r>
          </a:p>
          <a:p>
            <a:pPr algn="ctr"/>
            <a:r>
              <a:rPr lang="en-US" sz="3200" dirty="0">
                <a:solidFill>
                  <a:srgbClr val="0070C0"/>
                </a:solidFill>
              </a:rPr>
              <a:t>Connection Coefficients</a:t>
            </a:r>
            <a:endParaRPr lang="en-CA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46EC31-6902-4979-93FC-586CBB3043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76400" y="1052640"/>
              <a:ext cx="4416840" cy="2125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46EC31-6902-4979-93FC-586CBB304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67040" y="1043280"/>
                <a:ext cx="4435560" cy="214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555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65">
        <p:fade/>
      </p:transition>
    </mc:Choice>
    <mc:Fallback xmlns="">
      <p:transition spd="med" advTm="44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/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solidFill>
                <a:schemeClr val="bg1"/>
              </a:solidFill>
              <a:ln w="57150"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3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3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sz="13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13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3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3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3800" i="1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3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3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3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42249A-FDB8-42AA-9518-44AAB6189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21637"/>
                <a:ext cx="12191999" cy="32147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E7D2DA3F-E903-4311-86B3-5E0EC5D7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7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C00000"/>
                </a:solidFill>
              </a:rPr>
              <a:t>Basis vectors</a:t>
            </a:r>
            <a:endParaRPr lang="en-CA" sz="8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5AF812-A7D1-4690-AF2C-A4838E4CC6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4760" y="1980000"/>
              <a:ext cx="11199960" cy="348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5AF812-A7D1-4690-AF2C-A4838E4CC6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400" y="1970640"/>
                <a:ext cx="11218680" cy="3499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680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9"/>
    </mc:Choice>
    <mc:Fallback xmlns="">
      <p:transition spd="slow" advTm="12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66E8CE-3671-40C0-B0AE-F850DEEFFDF7}"/>
              </a:ext>
            </a:extLst>
          </p:cNvPr>
          <p:cNvGrpSpPr/>
          <p:nvPr/>
        </p:nvGrpSpPr>
        <p:grpSpPr>
          <a:xfrm>
            <a:off x="176755" y="161977"/>
            <a:ext cx="3868735" cy="1533000"/>
            <a:chOff x="7206205" y="2714677"/>
            <a:chExt cx="3868735" cy="1533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0CAC50-FFD6-4D86-A635-898445FDDC1A}"/>
                    </a:ext>
                  </a:extLst>
                </p:cNvPr>
                <p:cNvSpPr txBox="1"/>
                <p:nvPr/>
              </p:nvSpPr>
              <p:spPr>
                <a:xfrm>
                  <a:off x="7296150" y="3324347"/>
                  <a:ext cx="3778790" cy="92333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5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0CAC50-FFD6-4D86-A635-898445FDD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150" y="3324347"/>
                  <a:ext cx="3778790" cy="923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9DB71A-439C-4ED3-930C-23C580B112AA}"/>
                </a:ext>
              </a:extLst>
            </p:cNvPr>
            <p:cNvSpPr txBox="1"/>
            <p:nvPr/>
          </p:nvSpPr>
          <p:spPr>
            <a:xfrm>
              <a:off x="7206205" y="2714677"/>
              <a:ext cx="2763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Torsion-Free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B05613-DE7A-4D22-8D00-5EF4F2B6A759}"/>
                  </a:ext>
                </a:extLst>
              </p:cNvPr>
              <p:cNvSpPr txBox="1"/>
              <p:nvPr/>
            </p:nvSpPr>
            <p:spPr>
              <a:xfrm>
                <a:off x="266700" y="771647"/>
                <a:ext cx="6275884" cy="92333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B05613-DE7A-4D22-8D00-5EF4F2B6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771647"/>
                <a:ext cx="627588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0169FC9-DEA2-49BA-86DC-9C3583BCCBA2}"/>
              </a:ext>
            </a:extLst>
          </p:cNvPr>
          <p:cNvGrpSpPr/>
          <p:nvPr/>
        </p:nvGrpSpPr>
        <p:grpSpPr>
          <a:xfrm>
            <a:off x="266700" y="2170894"/>
            <a:ext cx="8272280" cy="923330"/>
            <a:chOff x="266700" y="2304244"/>
            <a:chExt cx="827228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C26E2DF-6317-4DD4-A8B7-9E2E0ED4AFF4}"/>
                    </a:ext>
                  </a:extLst>
                </p:cNvPr>
                <p:cNvSpPr txBox="1"/>
                <p:nvPr/>
              </p:nvSpPr>
              <p:spPr>
                <a:xfrm>
                  <a:off x="2940460" y="2304244"/>
                  <a:ext cx="5598520" cy="92333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acc>
                          <m:accPr>
                            <m:chr m:val="⃗"/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C26E2DF-6317-4DD4-A8B7-9E2E0ED4A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460" y="2304244"/>
                  <a:ext cx="5598520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772E42-4F8A-44B0-86A0-FB66B7315646}"/>
                </a:ext>
              </a:extLst>
            </p:cNvPr>
            <p:cNvSpPr txBox="1"/>
            <p:nvPr/>
          </p:nvSpPr>
          <p:spPr>
            <a:xfrm>
              <a:off x="266700" y="2412369"/>
              <a:ext cx="24375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Lie Bracket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6C569-8B89-4F5A-9617-BD9247A777E4}"/>
                  </a:ext>
                </a:extLst>
              </p:cNvPr>
              <p:cNvSpPr txBox="1"/>
              <p:nvPr/>
            </p:nvSpPr>
            <p:spPr>
              <a:xfrm>
                <a:off x="0" y="3318252"/>
                <a:ext cx="11528797" cy="12443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6C569-8B89-4F5A-9617-BD9247A77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18252"/>
                <a:ext cx="11528797" cy="1244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DDDEB-E777-43CB-B9CA-23969EEE8F84}"/>
                  </a:ext>
                </a:extLst>
              </p:cNvPr>
              <p:cNvSpPr txBox="1"/>
              <p:nvPr/>
            </p:nvSpPr>
            <p:spPr>
              <a:xfrm>
                <a:off x="8236455" y="771647"/>
                <a:ext cx="3778790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DDDEB-E777-43CB-B9CA-23969EEE8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55" y="771647"/>
                <a:ext cx="377879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BB67A7-91B0-4B09-B669-DD6ADA7590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00080" y="736200"/>
              <a:ext cx="6670440" cy="368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BB67A7-91B0-4B09-B669-DD6ADA7590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90720" y="726840"/>
                <a:ext cx="6689160" cy="3708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22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1"/>
    </mc:Choice>
    <mc:Fallback xmlns="">
      <p:transition spd="slow" advTm="5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6946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Torsion-Free Property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6B904-BAE7-4D60-AC4A-C98FB203B208}"/>
                  </a:ext>
                </a:extLst>
              </p:cNvPr>
              <p:cNvSpPr txBox="1"/>
              <p:nvPr/>
            </p:nvSpPr>
            <p:spPr>
              <a:xfrm>
                <a:off x="540078" y="3254239"/>
                <a:ext cx="5193025" cy="11056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CA" sz="4400" dirty="0"/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36B904-BAE7-4D60-AC4A-C98FB203B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8" y="3254239"/>
                <a:ext cx="5193025" cy="1105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/>
              <p:nvPr/>
            </p:nvSpPr>
            <p:spPr>
              <a:xfrm>
                <a:off x="7180230" y="1365163"/>
                <a:ext cx="4192558" cy="21764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30" y="1365163"/>
                <a:ext cx="4192558" cy="2176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6554F-B4F9-4DDE-8121-FEDB6B1BE2D3}"/>
                  </a:ext>
                </a:extLst>
              </p:cNvPr>
              <p:cNvSpPr txBox="1"/>
              <p:nvPr/>
            </p:nvSpPr>
            <p:spPr>
              <a:xfrm>
                <a:off x="7180230" y="3741629"/>
                <a:ext cx="4095224" cy="1084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F6554F-B4F9-4DDE-8121-FEDB6B1B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30" y="3741629"/>
                <a:ext cx="4095224" cy="1084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7AE43-F280-4FF2-A630-1859CECF38BE}"/>
                  </a:ext>
                </a:extLst>
              </p:cNvPr>
              <p:cNvSpPr txBox="1"/>
              <p:nvPr/>
            </p:nvSpPr>
            <p:spPr>
              <a:xfrm>
                <a:off x="7180230" y="5025744"/>
                <a:ext cx="4095224" cy="156164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8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8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8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8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8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7AE43-F280-4FF2-A630-1859CECF3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30" y="5025744"/>
                <a:ext cx="4095224" cy="1561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46DDF-F5DD-4886-B890-EFED68160030}"/>
                  </a:ext>
                </a:extLst>
              </p:cNvPr>
              <p:cNvSpPr txBox="1"/>
              <p:nvPr/>
            </p:nvSpPr>
            <p:spPr>
              <a:xfrm>
                <a:off x="919705" y="1517563"/>
                <a:ext cx="4163511" cy="10986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B46DDF-F5DD-4886-B890-EFED6816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05" y="1517563"/>
                <a:ext cx="4163511" cy="1098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E994B3-D04D-4BBA-AB23-A68F446974A2}"/>
                  </a:ext>
                </a:extLst>
              </p:cNvPr>
              <p:cNvSpPr txBox="1"/>
              <p:nvPr/>
            </p:nvSpPr>
            <p:spPr>
              <a:xfrm>
                <a:off x="540078" y="4272850"/>
                <a:ext cx="4883260" cy="10878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4400" b="0" dirty="0"/>
                  <a:t>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4400" dirty="0"/>
                  <a:t> </a:t>
                </a:r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E994B3-D04D-4BBA-AB23-A68F4469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8" y="4272850"/>
                <a:ext cx="4883260" cy="10878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63D71E-4752-4470-9973-5561933F63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89160" y="1770120"/>
              <a:ext cx="8066520" cy="31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63D71E-4752-4470-9973-5561933F63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79800" y="1760760"/>
                <a:ext cx="8085240" cy="317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295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20"/>
    </mc:Choice>
    <mc:Fallback xmlns="">
      <p:transition spd="slow" advTm="42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/>
              <p:nvPr/>
            </p:nvSpPr>
            <p:spPr>
              <a:xfrm>
                <a:off x="233905" y="1549392"/>
                <a:ext cx="10322634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1549392"/>
                <a:ext cx="10322634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31E0B0-778D-45E7-96AA-EEA81B84E9B6}"/>
              </a:ext>
            </a:extLst>
          </p:cNvPr>
          <p:cNvSpPr txBox="1"/>
          <p:nvPr/>
        </p:nvSpPr>
        <p:spPr>
          <a:xfrm>
            <a:off x="233905" y="2644170"/>
            <a:ext cx="11712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“When we </a:t>
            </a:r>
            <a:r>
              <a:rPr lang="en-US" sz="4800" dirty="0">
                <a:solidFill>
                  <a:srgbClr val="0070C0"/>
                </a:solidFill>
              </a:rPr>
              <a:t>parallel transport </a:t>
            </a:r>
            <a:r>
              <a:rPr lang="en-US" sz="4800" dirty="0"/>
              <a:t>two vectors, their </a:t>
            </a:r>
            <a:r>
              <a:rPr lang="en-US" sz="4800" dirty="0">
                <a:solidFill>
                  <a:srgbClr val="FF0000"/>
                </a:solidFill>
              </a:rPr>
              <a:t>dot product </a:t>
            </a:r>
            <a:r>
              <a:rPr lang="en-US" sz="4800" dirty="0"/>
              <a:t>will stay the same.”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/>
              <p:nvPr/>
            </p:nvSpPr>
            <p:spPr>
              <a:xfrm>
                <a:off x="233905" y="5573844"/>
                <a:ext cx="10322634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5573844"/>
                <a:ext cx="10322634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7118-5589-465F-985F-26F0A8BDEC8F}"/>
                  </a:ext>
                </a:extLst>
              </p:cNvPr>
              <p:cNvSpPr txBox="1"/>
              <p:nvPr/>
            </p:nvSpPr>
            <p:spPr>
              <a:xfrm>
                <a:off x="737000" y="4240867"/>
                <a:ext cx="2891433" cy="1029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7118-5589-465F-985F-26F0A8B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00" y="4240867"/>
                <a:ext cx="2891433" cy="10296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B879A8-C793-4034-9F93-CF044F83EED1}"/>
                  </a:ext>
                </a:extLst>
              </p:cNvPr>
              <p:cNvSpPr txBox="1"/>
              <p:nvPr/>
            </p:nvSpPr>
            <p:spPr>
              <a:xfrm>
                <a:off x="4425711" y="4213830"/>
                <a:ext cx="2909578" cy="1029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B879A8-C793-4034-9F93-CF044F83E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11" y="4213830"/>
                <a:ext cx="2909578" cy="10296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078E6F-A788-45BA-8071-CD4F68BB9DD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9760" y="2352960"/>
              <a:ext cx="9835920" cy="415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078E6F-A788-45BA-8071-CD4F68BB9D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400" y="2343600"/>
                <a:ext cx="9854640" cy="4171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41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64"/>
    </mc:Choice>
    <mc:Fallback xmlns="">
      <p:transition spd="slow" advTm="6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/>
              <p:nvPr/>
            </p:nvSpPr>
            <p:spPr>
              <a:xfrm>
                <a:off x="233905" y="1549392"/>
                <a:ext cx="10322634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1549392"/>
                <a:ext cx="1032263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31E0B0-778D-45E7-96AA-EEA81B84E9B6}"/>
              </a:ext>
            </a:extLst>
          </p:cNvPr>
          <p:cNvSpPr txBox="1"/>
          <p:nvPr/>
        </p:nvSpPr>
        <p:spPr>
          <a:xfrm>
            <a:off x="233905" y="2644170"/>
            <a:ext cx="11712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“When we </a:t>
            </a:r>
            <a:r>
              <a:rPr lang="en-US" sz="4800" dirty="0">
                <a:solidFill>
                  <a:srgbClr val="0070C0"/>
                </a:solidFill>
              </a:rPr>
              <a:t>parallel transport </a:t>
            </a:r>
            <a:r>
              <a:rPr lang="en-US" sz="4800" dirty="0"/>
              <a:t>two vectors, their </a:t>
            </a:r>
            <a:r>
              <a:rPr lang="en-US" sz="4800" dirty="0">
                <a:solidFill>
                  <a:srgbClr val="FF0000"/>
                </a:solidFill>
              </a:rPr>
              <a:t>dot product </a:t>
            </a:r>
            <a:r>
              <a:rPr lang="en-US" sz="4800" dirty="0"/>
              <a:t>will stay the same.”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/>
              <p:nvPr/>
            </p:nvSpPr>
            <p:spPr>
              <a:xfrm>
                <a:off x="233905" y="5573844"/>
                <a:ext cx="4384662" cy="10296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5573844"/>
                <a:ext cx="4384662" cy="10296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7118-5589-465F-985F-26F0A8BDEC8F}"/>
                  </a:ext>
                </a:extLst>
              </p:cNvPr>
              <p:cNvSpPr txBox="1"/>
              <p:nvPr/>
            </p:nvSpPr>
            <p:spPr>
              <a:xfrm>
                <a:off x="737000" y="4240867"/>
                <a:ext cx="2891433" cy="1029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B97118-5589-465F-985F-26F0A8BDE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00" y="4240867"/>
                <a:ext cx="2891433" cy="1029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B879A8-C793-4034-9F93-CF044F83EED1}"/>
                  </a:ext>
                </a:extLst>
              </p:cNvPr>
              <p:cNvSpPr txBox="1"/>
              <p:nvPr/>
            </p:nvSpPr>
            <p:spPr>
              <a:xfrm>
                <a:off x="4425711" y="4213830"/>
                <a:ext cx="2909578" cy="10296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B879A8-C793-4034-9F93-CF044F83E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711" y="4213830"/>
                <a:ext cx="2909578" cy="10296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C6F275-3C3A-43E7-95FB-706E8FB33EF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74680" y="5316480"/>
              <a:ext cx="4529880" cy="57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C6F275-3C3A-43E7-95FB-706E8FB33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5320" y="5307120"/>
                <a:ext cx="454860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29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34">
        <p:fade/>
      </p:transition>
    </mc:Choice>
    <mc:Fallback xmlns="">
      <p:transition spd="med" advTm="107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/>
              <p:nvPr/>
            </p:nvSpPr>
            <p:spPr>
              <a:xfrm>
                <a:off x="3635102" y="989475"/>
                <a:ext cx="4921796" cy="12448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78E3C7-F91B-4320-933A-5E465508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102" y="989475"/>
                <a:ext cx="4921796" cy="1244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F7E019-73E2-4CFF-984D-9EC5427ED5DD}"/>
                  </a:ext>
                </a:extLst>
              </p:cNvPr>
              <p:cNvSpPr txBox="1"/>
              <p:nvPr/>
            </p:nvSpPr>
            <p:spPr>
              <a:xfrm>
                <a:off x="3169920" y="4403308"/>
                <a:ext cx="5852160" cy="14809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8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8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F7E019-73E2-4CFF-984D-9EC5427ED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4403308"/>
                <a:ext cx="5852160" cy="1480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68FE6F-E410-454B-A758-8FEAECC1342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0840" y="367920"/>
              <a:ext cx="3592440" cy="559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68FE6F-E410-454B-A758-8FEAECC134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1480" y="358560"/>
                <a:ext cx="3611160" cy="5617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86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05">
        <p:fade/>
      </p:transition>
    </mc:Choice>
    <mc:Fallback xmlns="">
      <p:transition spd="med" advTm="175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DFCB9C9-A0CD-49D4-BB80-1C9431A25E99}"/>
              </a:ext>
            </a:extLst>
          </p:cNvPr>
          <p:cNvGrpSpPr/>
          <p:nvPr/>
        </p:nvGrpSpPr>
        <p:grpSpPr>
          <a:xfrm>
            <a:off x="813876" y="2332658"/>
            <a:ext cx="4441118" cy="4640534"/>
            <a:chOff x="940881" y="774142"/>
            <a:chExt cx="4441118" cy="46405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CF73B-94F1-4190-A6E3-FFF19C31EDC3}"/>
                </a:ext>
              </a:extLst>
            </p:cNvPr>
            <p:cNvGrpSpPr/>
            <p:nvPr/>
          </p:nvGrpSpPr>
          <p:grpSpPr>
            <a:xfrm>
              <a:off x="1032060" y="963661"/>
              <a:ext cx="4129267" cy="4129267"/>
              <a:chOff x="8261590" y="2445633"/>
              <a:chExt cx="3383130" cy="338313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F3E7151-D7B2-4C6D-9E7C-7401F6310635}"/>
                  </a:ext>
                </a:extLst>
              </p:cNvPr>
              <p:cNvSpPr/>
              <p:nvPr/>
            </p:nvSpPr>
            <p:spPr>
              <a:xfrm>
                <a:off x="8261590" y="3494070"/>
                <a:ext cx="3383130" cy="1520995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C7F206A-5C5A-4227-9BEF-CAE1704A82CA}"/>
                  </a:ext>
                </a:extLst>
              </p:cNvPr>
              <p:cNvSpPr/>
              <p:nvPr/>
            </p:nvSpPr>
            <p:spPr>
              <a:xfrm>
                <a:off x="8261590" y="2445633"/>
                <a:ext cx="3383130" cy="338313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FC16BD74-8A8D-45F0-B90E-FADAE7DA0710}"/>
                </a:ext>
              </a:extLst>
            </p:cNvPr>
            <p:cNvSpPr/>
            <p:nvPr/>
          </p:nvSpPr>
          <p:spPr>
            <a:xfrm rot="13455229">
              <a:off x="1458644" y="774142"/>
              <a:ext cx="3923355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D6B2B79-4C26-472D-BE0C-F3E326586B08}"/>
                </a:ext>
              </a:extLst>
            </p:cNvPr>
            <p:cNvSpPr/>
            <p:nvPr/>
          </p:nvSpPr>
          <p:spPr>
            <a:xfrm>
              <a:off x="1475144" y="2090954"/>
              <a:ext cx="228797" cy="22879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D1AD9F-C0A4-4B42-8E96-93F1DF32E9F0}"/>
                </a:ext>
              </a:extLst>
            </p:cNvPr>
            <p:cNvSpPr/>
            <p:nvPr/>
          </p:nvSpPr>
          <p:spPr>
            <a:xfrm>
              <a:off x="4304559" y="2175442"/>
              <a:ext cx="228797" cy="22879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48DF923-8235-4C77-917A-81C94999A6E8}"/>
                </a:ext>
              </a:extLst>
            </p:cNvPr>
            <p:cNvSpPr/>
            <p:nvPr/>
          </p:nvSpPr>
          <p:spPr>
            <a:xfrm rot="5400000">
              <a:off x="2510156" y="305111"/>
              <a:ext cx="1217721" cy="3287748"/>
            </a:xfrm>
            <a:prstGeom prst="arc">
              <a:avLst>
                <a:gd name="adj1" fmla="val 17093634"/>
                <a:gd name="adj2" fmla="val 4785140"/>
              </a:avLst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D7FFF66-151C-4845-B6D6-91A45D2E451F}"/>
                </a:ext>
              </a:extLst>
            </p:cNvPr>
            <p:cNvSpPr/>
            <p:nvPr/>
          </p:nvSpPr>
          <p:spPr>
            <a:xfrm rot="20400026">
              <a:off x="940881" y="832198"/>
              <a:ext cx="3691300" cy="4582478"/>
            </a:xfrm>
            <a:prstGeom prst="arc">
              <a:avLst>
                <a:gd name="adj1" fmla="val 18069979"/>
                <a:gd name="adj2" fmla="val 2332061"/>
              </a:avLst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725B93-C5DA-4116-AB38-508E04DF6FC7}"/>
              </a:ext>
            </a:extLst>
          </p:cNvPr>
          <p:cNvGrpSpPr/>
          <p:nvPr/>
        </p:nvGrpSpPr>
        <p:grpSpPr>
          <a:xfrm>
            <a:off x="3370735" y="3637767"/>
            <a:ext cx="956698" cy="1043975"/>
            <a:chOff x="3370735" y="3637767"/>
            <a:chExt cx="956698" cy="10439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4C4D4E-1AF1-48B9-92A4-5CF5560CA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6901" y="3872858"/>
              <a:ext cx="890532" cy="808884"/>
            </a:xfrm>
            <a:prstGeom prst="straightConnector1">
              <a:avLst/>
            </a:prstGeom>
            <a:ln w="101600">
              <a:solidFill>
                <a:srgbClr val="C39BE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6C5185-CCBD-46D0-8881-C3DF3D25DED3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3370735" y="3637767"/>
              <a:ext cx="890532" cy="808884"/>
            </a:xfrm>
            <a:prstGeom prst="straightConnector1">
              <a:avLst/>
            </a:prstGeom>
            <a:ln w="101600">
              <a:solidFill>
                <a:srgbClr val="A8D18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5E670C-748D-4F89-8BAB-A1FF2162876E}"/>
              </a:ext>
            </a:extLst>
          </p:cNvPr>
          <p:cNvGrpSpPr/>
          <p:nvPr/>
        </p:nvGrpSpPr>
        <p:grpSpPr>
          <a:xfrm>
            <a:off x="2334219" y="3858325"/>
            <a:ext cx="998963" cy="1020161"/>
            <a:chOff x="2334219" y="3858325"/>
            <a:chExt cx="998963" cy="102016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D468FB-DDDE-4815-9DEF-CDF48A127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3920" y="4085450"/>
              <a:ext cx="839262" cy="793036"/>
            </a:xfrm>
            <a:prstGeom prst="straightConnector1">
              <a:avLst/>
            </a:prstGeom>
            <a:ln w="101600">
              <a:solidFill>
                <a:srgbClr val="A163C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0BAEE3-5BCE-4C3B-B7E1-F33F1BF2EC6E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2334219" y="3858325"/>
              <a:ext cx="839262" cy="793036"/>
            </a:xfrm>
            <a:prstGeom prst="straightConnector1">
              <a:avLst/>
            </a:prstGeom>
            <a:ln w="101600">
              <a:solidFill>
                <a:srgbClr val="7AB8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94B6AF-50EA-40AE-B5B5-AE0334C90484}"/>
              </a:ext>
            </a:extLst>
          </p:cNvPr>
          <p:cNvGrpSpPr/>
          <p:nvPr/>
        </p:nvGrpSpPr>
        <p:grpSpPr>
          <a:xfrm>
            <a:off x="1414657" y="3820340"/>
            <a:ext cx="813529" cy="1064414"/>
            <a:chOff x="1414657" y="3820340"/>
            <a:chExt cx="813529" cy="106441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8967A-86DB-41DF-AF02-A5CEFD0B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0145" y="4043545"/>
              <a:ext cx="658041" cy="841209"/>
            </a:xfrm>
            <a:prstGeom prst="straightConnector1">
              <a:avLst/>
            </a:prstGeom>
            <a:ln w="101600">
              <a:solidFill>
                <a:srgbClr val="7332A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52C5DBC-02BD-4E1F-BEA6-F36A4784F61B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1414657" y="3820340"/>
              <a:ext cx="658041" cy="841209"/>
            </a:xfrm>
            <a:prstGeom prst="straightConnector1">
              <a:avLst/>
            </a:prstGeom>
            <a:ln w="101600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DB70E7-8E14-49AB-B2CE-FF588956911F}"/>
              </a:ext>
            </a:extLst>
          </p:cNvPr>
          <p:cNvSpPr txBox="1"/>
          <p:nvPr/>
        </p:nvSpPr>
        <p:spPr>
          <a:xfrm>
            <a:off x="233905" y="2000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/>
              <p:nvPr/>
            </p:nvSpPr>
            <p:spPr>
              <a:xfrm>
                <a:off x="311473" y="1281746"/>
                <a:ext cx="10624512" cy="10637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C99E23-43B4-4374-A6A7-1AF057C97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73" y="1281746"/>
                <a:ext cx="10624512" cy="1063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6B1C65C-2D87-4A27-B182-8B4E5BC6DE9D}"/>
              </a:ext>
            </a:extLst>
          </p:cNvPr>
          <p:cNvGrpSpPr/>
          <p:nvPr/>
        </p:nvGrpSpPr>
        <p:grpSpPr>
          <a:xfrm>
            <a:off x="214345" y="3726486"/>
            <a:ext cx="1263598" cy="1857850"/>
            <a:chOff x="214345" y="3726486"/>
            <a:chExt cx="1263598" cy="18578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CCB13D4-6C52-425B-B959-5A2EAD2B7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325" y="3726486"/>
              <a:ext cx="430618" cy="1018614"/>
            </a:xfrm>
            <a:prstGeom prst="straightConnector1">
              <a:avLst/>
            </a:prstGeom>
            <a:ln w="101600">
              <a:solidFill>
                <a:srgbClr val="4F227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/>
                <p:nvPr/>
              </p:nvSpPr>
              <p:spPr>
                <a:xfrm>
                  <a:off x="214345" y="4568673"/>
                  <a:ext cx="800347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A6B925-60C8-4235-92B4-F617035E2A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45" y="4568673"/>
                  <a:ext cx="800347" cy="10156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3427A-65C5-4108-8C5B-38FC3712951A}"/>
              </a:ext>
            </a:extLst>
          </p:cNvPr>
          <p:cNvGrpSpPr/>
          <p:nvPr/>
        </p:nvGrpSpPr>
        <p:grpSpPr>
          <a:xfrm>
            <a:off x="14144" y="3277718"/>
            <a:ext cx="1254354" cy="1307620"/>
            <a:chOff x="14144" y="3277718"/>
            <a:chExt cx="1254354" cy="130762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C12D52-2D5B-4056-B0DB-DA0D4B2828D2}"/>
                </a:ext>
              </a:extLst>
            </p:cNvPr>
            <p:cNvCxnSpPr>
              <a:cxnSpLocks/>
            </p:cNvCxnSpPr>
            <p:nvPr/>
          </p:nvCxnSpPr>
          <p:spPr>
            <a:xfrm rot="1760234" flipH="1">
              <a:off x="837880" y="3566724"/>
              <a:ext cx="430618" cy="1018614"/>
            </a:xfrm>
            <a:prstGeom prst="straightConnector1">
              <a:avLst/>
            </a:prstGeom>
            <a:ln w="101600">
              <a:solidFill>
                <a:schemeClr val="accent6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/>
                <p:nvPr/>
              </p:nvSpPr>
              <p:spPr>
                <a:xfrm>
                  <a:off x="14144" y="3277718"/>
                  <a:ext cx="819776" cy="10156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2AAD962-A7F2-459B-AF47-F69ECC90EA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4" y="3277718"/>
                  <a:ext cx="819776" cy="10156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9248A5-24DA-47F6-8ACA-67BC452760E2}"/>
                  </a:ext>
                </a:extLst>
              </p:cNvPr>
              <p:cNvSpPr txBox="1"/>
              <p:nvPr/>
            </p:nvSpPr>
            <p:spPr>
              <a:xfrm>
                <a:off x="6920910" y="2590655"/>
                <a:ext cx="5111592" cy="40425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800" dirty="0"/>
                  <a:t> </a:t>
                </a:r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3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36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3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36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sz="48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9248A5-24DA-47F6-8ACA-67BC45276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910" y="2590655"/>
                <a:ext cx="5111592" cy="4042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608B0D-B8A9-4040-AC53-0A4ABCE0998F}"/>
                  </a:ext>
                </a:extLst>
              </p:cNvPr>
              <p:cNvSpPr txBox="1"/>
              <p:nvPr/>
            </p:nvSpPr>
            <p:spPr>
              <a:xfrm>
                <a:off x="8542125" y="5956064"/>
                <a:ext cx="353039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 anchor="ctr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en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608B0D-B8A9-4040-AC53-0A4ABCE09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125" y="5956064"/>
                <a:ext cx="353039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FEF940-D7E1-447D-B10E-1AC6DF71E8C2}"/>
                  </a:ext>
                </a:extLst>
              </p:cNvPr>
              <p:cNvSpPr txBox="1"/>
              <p:nvPr/>
            </p:nvSpPr>
            <p:spPr>
              <a:xfrm>
                <a:off x="4772918" y="2499641"/>
                <a:ext cx="2235035" cy="86068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acc>
                        <m:accPr>
                          <m:chr m:val="⃗"/>
                          <m:ctrlP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8FEF940-D7E1-447D-B10E-1AC6DF71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918" y="2499641"/>
                <a:ext cx="2235035" cy="860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9A7B6C-0014-454B-A89F-419B650BDA5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52960" y="3466080"/>
              <a:ext cx="7002000" cy="316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9A7B6C-0014-454B-A89F-419B650BDA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3600" y="3456720"/>
                <a:ext cx="7020720" cy="3188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98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5"/>
    </mc:Choice>
    <mc:Fallback xmlns="">
      <p:transition spd="slow" advTm="28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6591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/>
              <p:nvPr/>
            </p:nvSpPr>
            <p:spPr>
              <a:xfrm>
                <a:off x="7599330" y="200077"/>
                <a:ext cx="4109650" cy="10840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98EAD-FE98-4D40-BEFC-94D637524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330" y="200077"/>
                <a:ext cx="4109650" cy="1084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/>
              <p:nvPr/>
            </p:nvSpPr>
            <p:spPr>
              <a:xfrm>
                <a:off x="233905" y="1549392"/>
                <a:ext cx="10624512" cy="10637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1480A-1159-4C33-B872-D9F3CC25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1549392"/>
                <a:ext cx="10624512" cy="1063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/>
              <p:nvPr/>
            </p:nvSpPr>
            <p:spPr>
              <a:xfrm>
                <a:off x="233905" y="2737958"/>
                <a:ext cx="11729942" cy="404655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5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5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5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5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2737958"/>
                <a:ext cx="11729942" cy="4046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6638D3-C1E7-44E4-BC75-90103521F4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000" y="654480"/>
              <a:ext cx="11217240" cy="515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6638D3-C1E7-44E4-BC75-90103521F4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640" y="645120"/>
                <a:ext cx="11235960" cy="517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3372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35"/>
    </mc:Choice>
    <mc:Fallback xmlns="">
      <p:transition spd="slow" advTm="4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111922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Torsion-Free + 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/>
              <p:nvPr/>
            </p:nvSpPr>
            <p:spPr>
              <a:xfrm>
                <a:off x="233905" y="1265530"/>
                <a:ext cx="6955174" cy="30675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1265530"/>
                <a:ext cx="6955174" cy="3067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96CC6E-2334-4053-83DC-EF573C1D1818}"/>
                  </a:ext>
                </a:extLst>
              </p:cNvPr>
              <p:cNvSpPr txBox="1"/>
              <p:nvPr/>
            </p:nvSpPr>
            <p:spPr>
              <a:xfrm>
                <a:off x="2024605" y="4601009"/>
                <a:ext cx="6645858" cy="990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96CC6E-2334-4053-83DC-EF573C1D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605" y="4601009"/>
                <a:ext cx="6645858" cy="990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9BACA7-3719-4905-8D4A-CC2E14444A2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9640" y="2245680"/>
              <a:ext cx="8459280" cy="353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9BACA7-3719-4905-8D4A-CC2E14444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280" y="2236320"/>
                <a:ext cx="8478000" cy="355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5599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13"/>
    </mc:Choice>
    <mc:Fallback xmlns="">
      <p:transition spd="slow" advTm="19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9D3F0-5042-4EB0-85C6-425DAD7FA553}"/>
              </a:ext>
            </a:extLst>
          </p:cNvPr>
          <p:cNvSpPr txBox="1"/>
          <p:nvPr/>
        </p:nvSpPr>
        <p:spPr>
          <a:xfrm>
            <a:off x="233905" y="200077"/>
            <a:ext cx="111922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Torsion-Free + Metric Compatibility</a:t>
            </a:r>
            <a:endParaRPr lang="en-CA" sz="6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/>
              <p:nvPr/>
            </p:nvSpPr>
            <p:spPr>
              <a:xfrm>
                <a:off x="233905" y="1266784"/>
                <a:ext cx="6955174" cy="306757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  <m:sup>
                          <m:r>
                            <a:rPr lang="en-US" sz="5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387E8E-0850-4026-910F-ECCEFFCA3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1266784"/>
                <a:ext cx="6955174" cy="3067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F70263-F42F-4B77-8454-4D01763EDB34}"/>
                  </a:ext>
                </a:extLst>
              </p:cNvPr>
              <p:cNvSpPr txBox="1"/>
              <p:nvPr/>
            </p:nvSpPr>
            <p:spPr>
              <a:xfrm>
                <a:off x="2024605" y="4601009"/>
                <a:ext cx="6645858" cy="99020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F70263-F42F-4B77-8454-4D01763E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605" y="4601009"/>
                <a:ext cx="6645858" cy="990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084EC2-F9A7-4170-917A-EB2CCC8C8A45}"/>
                  </a:ext>
                </a:extLst>
              </p:cNvPr>
              <p:cNvSpPr txBox="1"/>
              <p:nvPr/>
            </p:nvSpPr>
            <p:spPr>
              <a:xfrm>
                <a:off x="8670463" y="4601009"/>
                <a:ext cx="3057825" cy="10840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084EC2-F9A7-4170-917A-EB2CCC8C8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463" y="4601009"/>
                <a:ext cx="3057825" cy="1084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6EC134-3204-47C1-A7D8-F9C24229F0AE}"/>
                  </a:ext>
                </a:extLst>
              </p:cNvPr>
              <p:cNvSpPr txBox="1"/>
              <p:nvPr/>
            </p:nvSpPr>
            <p:spPr>
              <a:xfrm>
                <a:off x="233905" y="5563735"/>
                <a:ext cx="10521406" cy="12657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𝑖𝑚</m:t>
                        </m:r>
                      </m:sup>
                    </m:sSup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54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54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 b="0" i="0" dirty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5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6EC134-3204-47C1-A7D8-F9C24229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5" y="5563735"/>
                <a:ext cx="10521406" cy="1265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96A684-C191-4639-A5A6-AD482F5381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60" y="1429560"/>
              <a:ext cx="7007400" cy="306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96A684-C191-4639-A5A6-AD482F5381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00" y="1420200"/>
                <a:ext cx="7026120" cy="3082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348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63"/>
    </mc:Choice>
    <mc:Fallback xmlns="">
      <p:transition spd="slow" advTm="43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01A814-3612-4907-845D-29DAE141EEED}"/>
              </a:ext>
            </a:extLst>
          </p:cNvPr>
          <p:cNvGrpSpPr/>
          <p:nvPr/>
        </p:nvGrpSpPr>
        <p:grpSpPr>
          <a:xfrm>
            <a:off x="176755" y="63288"/>
            <a:ext cx="3290345" cy="2832378"/>
            <a:chOff x="176755" y="63288"/>
            <a:chExt cx="3290345" cy="2832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0EB685-6708-4F99-B23F-B8F2DA93F0FE}"/>
                    </a:ext>
                  </a:extLst>
                </p:cNvPr>
                <p:cNvSpPr txBox="1"/>
                <p:nvPr/>
              </p:nvSpPr>
              <p:spPr>
                <a:xfrm>
                  <a:off x="176755" y="771174"/>
                  <a:ext cx="3290345" cy="2124492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600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0EB685-6708-4F99-B23F-B8F2DA93F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5" y="771174"/>
                  <a:ext cx="3290345" cy="21244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2B6D2A-997B-4813-8EC8-2D1E8835B8BC}"/>
                </a:ext>
              </a:extLst>
            </p:cNvPr>
            <p:cNvSpPr txBox="1"/>
            <p:nvPr/>
          </p:nvSpPr>
          <p:spPr>
            <a:xfrm>
              <a:off x="176755" y="63288"/>
              <a:ext cx="2763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Torsion-Free</a:t>
              </a:r>
              <a:endParaRPr lang="en-CA" sz="4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BE9FCE-E62B-42D6-ADA9-BE3D04EBA455}"/>
              </a:ext>
            </a:extLst>
          </p:cNvPr>
          <p:cNvGrpSpPr/>
          <p:nvPr/>
        </p:nvGrpSpPr>
        <p:grpSpPr>
          <a:xfrm>
            <a:off x="3614630" y="63288"/>
            <a:ext cx="8457765" cy="2469074"/>
            <a:chOff x="3614630" y="63288"/>
            <a:chExt cx="8457765" cy="2469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FB7520-AD64-4769-AFB7-8A1701CA905F}"/>
                    </a:ext>
                  </a:extLst>
                </p:cNvPr>
                <p:cNvSpPr txBox="1"/>
                <p:nvPr/>
              </p:nvSpPr>
              <p:spPr>
                <a:xfrm>
                  <a:off x="3614630" y="771174"/>
                  <a:ext cx="8457765" cy="1761188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  <a:p>
                  <a:r>
                    <a:rPr lang="en-US" sz="5400" dirty="0"/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EFB7520-AD64-4769-AFB7-8A1701CA9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630" y="771174"/>
                  <a:ext cx="8457765" cy="176118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CCEE7-C079-44ED-B4A8-C6901561B28E}"/>
                </a:ext>
              </a:extLst>
            </p:cNvPr>
            <p:cNvSpPr txBox="1"/>
            <p:nvPr/>
          </p:nvSpPr>
          <p:spPr>
            <a:xfrm>
              <a:off x="3614630" y="63288"/>
              <a:ext cx="44539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Metric Compatibility</a:t>
              </a:r>
              <a:endParaRPr lang="en-CA" sz="4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/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</m:sup>
                      </m:sSup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6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D19AE5-B605-4786-8794-B4E2E8887CD3}"/>
              </a:ext>
            </a:extLst>
          </p:cNvPr>
          <p:cNvSpPr txBox="1"/>
          <p:nvPr/>
        </p:nvSpPr>
        <p:spPr>
          <a:xfrm>
            <a:off x="209965" y="3750514"/>
            <a:ext cx="573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Levi-</a:t>
            </a:r>
            <a:r>
              <a:rPr lang="en-US" sz="4800" dirty="0" err="1">
                <a:solidFill>
                  <a:srgbClr val="FF0000"/>
                </a:solidFill>
              </a:rPr>
              <a:t>Civita</a:t>
            </a:r>
            <a:r>
              <a:rPr lang="en-US" sz="4800" dirty="0">
                <a:solidFill>
                  <a:srgbClr val="FF0000"/>
                </a:solidFill>
              </a:rPr>
              <a:t> Connection</a:t>
            </a:r>
            <a:endParaRPr lang="en-CA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AF2649-4831-4C27-907B-F807D17D66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29280" y="2806200"/>
              <a:ext cx="3139920" cy="147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AF2649-4831-4C27-907B-F807D17D66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9920" y="2796840"/>
                <a:ext cx="3158640" cy="1496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650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1"/>
    </mc:Choice>
    <mc:Fallback xmlns="">
      <p:transition spd="slow" advTm="11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A3E6-1967-416D-8936-E4AD6AA7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820"/>
            <a:ext cx="12192000" cy="1325563"/>
          </a:xfrm>
        </p:spPr>
        <p:txBody>
          <a:bodyPr>
            <a:noAutofit/>
          </a:bodyPr>
          <a:lstStyle/>
          <a:p>
            <a:r>
              <a:rPr lang="en-US" sz="5400" dirty="0"/>
              <a:t> Abstract Definition of Covariant Derivative</a:t>
            </a:r>
            <a:endParaRPr lang="en-CA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9522C-5473-46DF-8C92-B0367FE6D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1120140"/>
            <a:ext cx="12001500" cy="5737859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/>
              <a:t>We will find there are “several” covariant derivatives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4100" dirty="0"/>
              <a:t>The one we care about is called the </a:t>
            </a:r>
            <a:r>
              <a:rPr lang="en-US" sz="4100" u="sng" dirty="0">
                <a:solidFill>
                  <a:srgbClr val="FF0000"/>
                </a:solidFill>
              </a:rPr>
              <a:t>Levi-</a:t>
            </a:r>
            <a:r>
              <a:rPr lang="en-US" sz="4100" u="sng" dirty="0" err="1">
                <a:solidFill>
                  <a:srgbClr val="FF0000"/>
                </a:solidFill>
              </a:rPr>
              <a:t>Civita</a:t>
            </a:r>
            <a:r>
              <a:rPr lang="en-US" sz="4100" u="sng" dirty="0">
                <a:solidFill>
                  <a:srgbClr val="FF0000"/>
                </a:solidFill>
              </a:rPr>
              <a:t> connection</a:t>
            </a:r>
            <a:r>
              <a:rPr lang="en-US" sz="4100" dirty="0"/>
              <a:t>,</a:t>
            </a:r>
          </a:p>
          <a:p>
            <a:pPr marL="0" indent="0">
              <a:buNone/>
            </a:pPr>
            <a:br>
              <a:rPr lang="en-US" sz="100" dirty="0"/>
            </a:br>
            <a:r>
              <a:rPr lang="en-US" sz="100" dirty="0"/>
              <a:t>                                                                   </a:t>
            </a:r>
            <a:r>
              <a:rPr lang="en-US" sz="4100" dirty="0"/>
              <a:t>which comes from the </a:t>
            </a:r>
            <a:br>
              <a:rPr lang="en-US" sz="4100" dirty="0"/>
            </a:br>
            <a:r>
              <a:rPr lang="en-US" sz="4100" dirty="0"/>
              <a:t>  </a:t>
            </a:r>
            <a:r>
              <a:rPr lang="en-US" sz="4100" u="sng" dirty="0">
                <a:solidFill>
                  <a:srgbClr val="0070C0"/>
                </a:solidFill>
              </a:rPr>
              <a:t>Fundamental Theorem of Riemannian Geometry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4400" dirty="0"/>
              <a:t>2.    </a:t>
            </a:r>
            <a:r>
              <a:rPr lang="en-US" sz="4400" u="sng" dirty="0">
                <a:solidFill>
                  <a:srgbClr val="FF0000"/>
                </a:solidFill>
              </a:rPr>
              <a:t>Extend</a:t>
            </a:r>
            <a:r>
              <a:rPr lang="en-US" sz="4400" dirty="0"/>
              <a:t> covariant derivatives to all tensor fields</a:t>
            </a:r>
          </a:p>
          <a:p>
            <a:pPr lvl="1"/>
            <a:r>
              <a:rPr lang="en-US" sz="4000" dirty="0"/>
              <a:t> Scalar Fields</a:t>
            </a:r>
          </a:p>
          <a:p>
            <a:pPr lvl="1"/>
            <a:r>
              <a:rPr lang="en-US" sz="4000" dirty="0"/>
              <a:t> Vector Fields</a:t>
            </a:r>
          </a:p>
          <a:p>
            <a:pPr lvl="1"/>
            <a:r>
              <a:rPr lang="en-US" sz="4000" dirty="0"/>
              <a:t> </a:t>
            </a:r>
            <a:r>
              <a:rPr lang="en-US" sz="4000" dirty="0" err="1"/>
              <a:t>Covector</a:t>
            </a:r>
            <a:r>
              <a:rPr lang="en-US" sz="4000" dirty="0"/>
              <a:t> Fields</a:t>
            </a:r>
          </a:p>
          <a:p>
            <a:pPr lvl="1"/>
            <a:r>
              <a:rPr lang="en-US" sz="4000" dirty="0"/>
              <a:t> Metric Tensor Fields</a:t>
            </a:r>
            <a:endParaRPr lang="en-CA" sz="40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2CA864-9A81-4D88-BB23-89D373F8ED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7800" y="1743840"/>
              <a:ext cx="7503840" cy="465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2CA864-9A81-4D88-BB23-89D373F8E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40" y="1734480"/>
                <a:ext cx="7522560" cy="4669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42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51"/>
    </mc:Choice>
    <mc:Fallback xmlns="">
      <p:transition spd="slow" advTm="2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498A7-31DB-40B9-9530-72394AF1B0D5}"/>
              </a:ext>
            </a:extLst>
          </p:cNvPr>
          <p:cNvSpPr txBox="1"/>
          <p:nvPr/>
        </p:nvSpPr>
        <p:spPr>
          <a:xfrm>
            <a:off x="0" y="0"/>
            <a:ext cx="123105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/>
              <a:t>Fundamental Theorem of Riemannian Geometry</a:t>
            </a:r>
          </a:p>
          <a:p>
            <a:r>
              <a:rPr lang="en-US" sz="4000" dirty="0"/>
              <a:t>(Riemannian Manifold = Curved Space with a metric)</a:t>
            </a:r>
            <a:endParaRPr lang="en-CA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0F84-08AC-4440-8A47-4CDE416A7793}"/>
              </a:ext>
            </a:extLst>
          </p:cNvPr>
          <p:cNvSpPr txBox="1"/>
          <p:nvPr/>
        </p:nvSpPr>
        <p:spPr>
          <a:xfrm>
            <a:off x="0" y="1714500"/>
            <a:ext cx="126868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There is a </a:t>
            </a:r>
            <a:r>
              <a:rPr lang="en-US" sz="4000" u="sng" dirty="0"/>
              <a:t>unique</a:t>
            </a:r>
            <a:r>
              <a:rPr lang="en-US" sz="4000" dirty="0"/>
              <a:t> connection (covariant derivative) that is: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Torsion-Free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Has Metric Compatibility</a:t>
            </a:r>
          </a:p>
          <a:p>
            <a:r>
              <a:rPr lang="en-US" sz="4000" dirty="0"/>
              <a:t>This connection is called the </a:t>
            </a:r>
            <a:r>
              <a:rPr lang="en-US" sz="4000" b="1" dirty="0">
                <a:solidFill>
                  <a:srgbClr val="FF0000"/>
                </a:solidFill>
              </a:rPr>
              <a:t>Levi-</a:t>
            </a:r>
            <a:r>
              <a:rPr lang="en-US" sz="4000" b="1" dirty="0" err="1">
                <a:solidFill>
                  <a:srgbClr val="FF0000"/>
                </a:solidFill>
              </a:rPr>
              <a:t>Civita</a:t>
            </a:r>
            <a:r>
              <a:rPr lang="en-US" sz="4000" b="1" dirty="0">
                <a:solidFill>
                  <a:srgbClr val="FF0000"/>
                </a:solidFill>
              </a:rPr>
              <a:t> Connection</a:t>
            </a:r>
            <a:r>
              <a:rPr lang="en-US" sz="4000" dirty="0"/>
              <a:t>.</a:t>
            </a:r>
          </a:p>
          <a:p>
            <a:endParaRPr lang="en-US" sz="1600" dirty="0"/>
          </a:p>
          <a:p>
            <a:r>
              <a:rPr lang="en-US" sz="4000" dirty="0"/>
              <a:t>Its </a:t>
            </a:r>
            <a:r>
              <a:rPr lang="en-US" sz="4000" dirty="0">
                <a:solidFill>
                  <a:srgbClr val="0070C0"/>
                </a:solidFill>
              </a:rPr>
              <a:t>Christoffel Symbols </a:t>
            </a:r>
            <a:r>
              <a:rPr lang="en-US" sz="4000" dirty="0"/>
              <a:t>(</a:t>
            </a:r>
            <a:r>
              <a:rPr lang="en-US" sz="4000" dirty="0">
                <a:solidFill>
                  <a:srgbClr val="0070C0"/>
                </a:solidFill>
              </a:rPr>
              <a:t>connection coefficients</a:t>
            </a:r>
            <a:r>
              <a:rPr lang="en-US" sz="4000" dirty="0"/>
              <a:t>) are: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94593-C1A8-4617-A6B4-FCB5CC386CF4}"/>
                  </a:ext>
                </a:extLst>
              </p:cNvPr>
              <p:cNvSpPr txBox="1"/>
              <p:nvPr/>
            </p:nvSpPr>
            <p:spPr>
              <a:xfrm>
                <a:off x="260460" y="5103198"/>
                <a:ext cx="11671080" cy="139608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6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6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6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𝔤</m:t>
                        </m:r>
                      </m:e>
                      <m:sup>
                        <m:r>
                          <a:rPr lang="en-US" sz="6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p>
                    </m:sSup>
                    <m:d>
                      <m:d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6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d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94593-C1A8-4617-A6B4-FCB5CC386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0" y="5103198"/>
                <a:ext cx="11671080" cy="13960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3A9D80-DC7F-4C10-B08C-25C790789E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31720" y="3883680"/>
              <a:ext cx="4628160" cy="11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3A9D80-DC7F-4C10-B08C-25C790789E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2360" y="3874320"/>
                <a:ext cx="4646880" cy="1364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296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7"/>
    </mc:Choice>
    <mc:Fallback xmlns="">
      <p:transition spd="slow" advTm="34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74348" y="1257557"/>
                <a:ext cx="11843303" cy="5667770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/>
                  <a:t>Tensors for Beginners 4: </a:t>
                </a:r>
                <a:r>
                  <a:rPr lang="en-US" sz="4800" dirty="0" err="1"/>
                  <a:t>Covectors</a:t>
                </a:r>
                <a:endParaRPr lang="en-US" sz="4800" dirty="0"/>
              </a:p>
              <a:p>
                <a:endParaRPr lang="en-US" sz="2800" dirty="0"/>
              </a:p>
              <a:p>
                <a:r>
                  <a:rPr lang="en-US" sz="5400" b="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6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6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en-US" sz="5400" b="0" dirty="0"/>
              </a:p>
              <a:p>
                <a:endParaRPr lang="en-US" sz="4800" dirty="0"/>
              </a:p>
              <a:p>
                <a:r>
                  <a:rPr lang="en-US" sz="4400" dirty="0"/>
                  <a:t>Tensor Calculus 6: Differential Forms are </a:t>
                </a:r>
                <a:r>
                  <a:rPr lang="en-US" sz="4400" dirty="0" err="1"/>
                  <a:t>Covectors</a:t>
                </a:r>
                <a:endParaRPr lang="en-US" sz="4400" dirty="0"/>
              </a:p>
              <a:p>
                <a:endParaRPr lang="en-US" sz="2400" dirty="0"/>
              </a:p>
              <a:p>
                <a:r>
                  <a:rPr lang="en-US" sz="5400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5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d>
                      <m:dPr>
                        <m:ctrlPr>
                          <a:rPr lang="en-US" sz="5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5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8" y="1257557"/>
                <a:ext cx="11843303" cy="5667770"/>
              </a:xfrm>
              <a:prstGeom prst="rect">
                <a:avLst/>
              </a:prstGeom>
              <a:blipFill>
                <a:blip r:embed="rId3"/>
                <a:stretch>
                  <a:fillRect l="-2369" t="-2366" r="-669"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10027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r>
              <a:rPr lang="en-US" sz="4800" dirty="0">
                <a:solidFill>
                  <a:srgbClr val="00B050"/>
                </a:solidFill>
              </a:rPr>
              <a:t> Field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D3A05A-3F66-4B05-8EF7-4CD5792219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1600" y="1858320"/>
              <a:ext cx="10149840" cy="3919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D3A05A-3F66-4B05-8EF7-4CD579221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240" y="1848960"/>
                <a:ext cx="10168560" cy="3938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66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27"/>
    </mc:Choice>
    <mc:Fallback xmlns="">
      <p:transition spd="slow" advTm="7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1162307"/>
                <a:ext cx="9586743" cy="42827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1162307"/>
                <a:ext cx="9586743" cy="428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8069580" y="1093879"/>
                <a:ext cx="3983273" cy="103598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p>
                      <m:sSupPr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1093879"/>
                <a:ext cx="3983273" cy="10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2F68B5-C10A-439E-85E2-B234E138F44A}"/>
                  </a:ext>
                </a:extLst>
              </p14:cNvPr>
              <p14:cNvContentPartPr/>
              <p14:nvPr/>
            </p14:nvContentPartPr>
            <p14:xfrm>
              <a:off x="3254400" y="40550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2F68B5-C10A-439E-85E2-B234E138F4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040" y="4045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7FE5F7-EAA7-403A-87BF-3F17D1E44F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2200" y="1458000"/>
              <a:ext cx="8450280" cy="238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7FE5F7-EAA7-403A-87BF-3F17D1E44F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2840" y="1448640"/>
                <a:ext cx="8469000" cy="24030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746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5"/>
    </mc:Choice>
    <mc:Fallback xmlns="">
      <p:transition spd="slow" advTm="40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1162307"/>
                <a:ext cx="9586743" cy="4282711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1162307"/>
                <a:ext cx="9586743" cy="4282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8069580" y="1093879"/>
                <a:ext cx="3983273" cy="103598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4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800" b="0" i="0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4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sSup>
                      <m:sSupPr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1093879"/>
                <a:ext cx="3983273" cy="10359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2F68B5-C10A-439E-85E2-B234E138F44A}"/>
                  </a:ext>
                </a:extLst>
              </p14:cNvPr>
              <p14:cNvContentPartPr/>
              <p14:nvPr/>
            </p14:nvContentPartPr>
            <p14:xfrm>
              <a:off x="3254400" y="40550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2F68B5-C10A-439E-85E2-B234E138F4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5040" y="40456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BAFEEF-268F-421A-846C-2617C48555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75960" y="863640"/>
              <a:ext cx="1569600" cy="1552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BAFEEF-268F-421A-846C-2617C48555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6600" y="854280"/>
                <a:ext cx="1588320" cy="157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08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7"/>
    </mc:Choice>
    <mc:Fallback xmlns="">
      <p:transition spd="slow" advTm="7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/>
              <p:nvPr/>
            </p:nvSpPr>
            <p:spPr>
              <a:xfrm>
                <a:off x="139147" y="929004"/>
                <a:ext cx="6299753" cy="95583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2E207F-91AC-474D-B13A-CDAEB9F9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929004"/>
                <a:ext cx="6299753" cy="9558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/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4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⋅__</m:t>
                      </m:r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E83E55-AD8D-48F2-93D7-A07EC9BB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050" y="208965"/>
                <a:ext cx="287152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1473F-0B7D-4F2E-8DB9-E3403AFEEAF3}"/>
              </a:ext>
            </a:extLst>
          </p:cNvPr>
          <p:cNvGrpSpPr/>
          <p:nvPr/>
        </p:nvGrpSpPr>
        <p:grpSpPr>
          <a:xfrm>
            <a:off x="139147" y="1884843"/>
            <a:ext cx="12066895" cy="878671"/>
            <a:chOff x="139147" y="1884843"/>
            <a:chExt cx="12066895" cy="878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/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5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52B02EF-CF06-4689-BCE5-9E3CE6F00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47" y="1994073"/>
                  <a:ext cx="8457765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FC94D-228B-444B-8185-D06FCE66FC91}"/>
                </a:ext>
              </a:extLst>
            </p:cNvPr>
            <p:cNvSpPr txBox="1"/>
            <p:nvPr/>
          </p:nvSpPr>
          <p:spPr>
            <a:xfrm>
              <a:off x="8596912" y="1884843"/>
              <a:ext cx="36091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Metric Compatibility</a:t>
              </a:r>
              <a:endParaRPr lang="en-CA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165881" y="2805723"/>
                <a:ext cx="11854669" cy="412362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4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</m:d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4800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en-US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4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sz="40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 b="0" i="0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40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acc>
                          <m:accPr>
                            <m:chr m:val="⃗"/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2805723"/>
                <a:ext cx="11854669" cy="4123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0D5BCA-D547-4375-BC96-3850E8D4EB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819360"/>
              <a:ext cx="11051640" cy="6010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0D5BCA-D547-4375-BC96-3850E8D4E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7040" y="810000"/>
                <a:ext cx="11070360" cy="6028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073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62"/>
    </mc:Choice>
    <mc:Fallback xmlns="">
      <p:transition spd="slow" advTm="7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/>
              <p:nvPr/>
            </p:nvSpPr>
            <p:spPr>
              <a:xfrm>
                <a:off x="165881" y="833754"/>
                <a:ext cx="11854669" cy="607595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40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>
                  <a:latin typeface="Cambria Math" panose="02040503050406030204" pitchFamily="18" charset="0"/>
                </a:endParaRPr>
              </a:p>
              <a:p>
                <a:r>
                  <a:rPr lang="en-US" sz="4000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0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0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r>
                      <a:rPr lang="en-US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b="0" i="1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4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4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4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4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4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endParaRPr lang="en-US" sz="4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21728-89D1-4327-B208-1D9C5CB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81" y="833754"/>
                <a:ext cx="11854669" cy="6075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/>
              <p:nvPr/>
            </p:nvSpPr>
            <p:spPr>
              <a:xfrm>
                <a:off x="7315200" y="5427063"/>
                <a:ext cx="3924300" cy="11943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427063"/>
                <a:ext cx="3924300" cy="1194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43363B-4FEA-46FD-839B-D6123DE2832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400" y="780840"/>
              <a:ext cx="11701800" cy="585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43363B-4FEA-46FD-839B-D6123DE283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40" y="771480"/>
                <a:ext cx="11720520" cy="5871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5378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498"/>
    </mc:Choice>
    <mc:Fallback>
      <p:transition spd="slow" advTm="94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A289-3A80-4855-B916-53FBFBD7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23900"/>
          </a:xfrm>
        </p:spPr>
        <p:txBody>
          <a:bodyPr/>
          <a:lstStyle/>
          <a:p>
            <a:r>
              <a:rPr lang="en-US" dirty="0"/>
              <a:t>Mistake in the video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C779-D7E6-4ECC-9BF1-DEBE7C27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1863724"/>
                <a:ext cx="10725150" cy="4860925"/>
              </a:xfrm>
            </p:spPr>
            <p:txBody>
              <a:bodyPr/>
              <a:lstStyle/>
              <a:p>
                <a:r>
                  <a:rPr lang="en-US" dirty="0"/>
                  <a:t>In the video, I imply that you can “cancel”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CA" dirty="0"/>
                  <a:t> from both terms in the above equation</a:t>
                </a:r>
              </a:p>
              <a:p>
                <a:r>
                  <a:rPr lang="en-CA" dirty="0"/>
                  <a:t>“Cancelling by division” is bad reasoning, because the above expression is actually a summation, so we can’t just “cancel” the terms</a:t>
                </a:r>
              </a:p>
              <a:p>
                <a:r>
                  <a:rPr lang="en-CA" dirty="0"/>
                  <a:t>However, the equation must be true for ANY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CA" dirty="0"/>
                  <a:t> …</a:t>
                </a:r>
              </a:p>
              <a:p>
                <a:r>
                  <a:rPr lang="en-CA" dirty="0"/>
                  <a:t>So we can pick convenient choices (mostly 0s and a 1) and prove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CA" dirty="0"/>
                  <a:t> component-by-component</a:t>
                </a:r>
              </a:p>
              <a:p>
                <a:endParaRPr lang="en-CA" dirty="0"/>
              </a:p>
              <a:p>
                <a:r>
                  <a:rPr lang="en-CA" dirty="0"/>
                  <a:t>In short, the result I got in the video is correct, but the reasoning was bad/unclear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C779-D7E6-4ECC-9BF1-DEBE7C27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863724"/>
                <a:ext cx="10725150" cy="4860925"/>
              </a:xfrm>
              <a:blipFill>
                <a:blip r:embed="rId2"/>
                <a:stretch>
                  <a:fillRect l="-1023" t="-1882" r="-1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A3C81-DCA7-4757-B59D-97389E733124}"/>
                  </a:ext>
                </a:extLst>
              </p:cNvPr>
              <p:cNvSpPr txBox="1"/>
              <p:nvPr/>
            </p:nvSpPr>
            <p:spPr>
              <a:xfrm>
                <a:off x="946931" y="757554"/>
                <a:ext cx="6044419" cy="90043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0=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4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4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Sup>
                      <m:sSubSupPr>
                        <m:ctrlPr>
                          <a:rPr lang="en-US" sz="4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4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44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A3C81-DCA7-4757-B59D-97389E73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31" y="757554"/>
                <a:ext cx="6044419" cy="900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232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E5D145-3E7A-4741-9F4E-6D52AA6B8846}"/>
              </a:ext>
            </a:extLst>
          </p:cNvPr>
          <p:cNvSpPr txBox="1"/>
          <p:nvPr/>
        </p:nvSpPr>
        <p:spPr>
          <a:xfrm>
            <a:off x="165881" y="98007"/>
            <a:ext cx="8693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</a:t>
            </a:r>
            <a:r>
              <a:rPr lang="en-US" sz="4800" dirty="0" err="1">
                <a:solidFill>
                  <a:srgbClr val="00B050"/>
                </a:solidFill>
              </a:rPr>
              <a:t>Covector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/>
              <p:nvPr/>
            </p:nvSpPr>
            <p:spPr>
              <a:xfrm>
                <a:off x="7867650" y="1165705"/>
                <a:ext cx="3924300" cy="11943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6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D72621-FAA8-4BD9-9729-4E1AF99A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50" y="1165705"/>
                <a:ext cx="3924300" cy="1194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4262C-A649-4E99-9291-D77D16F6791E}"/>
                  </a:ext>
                </a:extLst>
              </p:cNvPr>
              <p:cNvSpPr txBox="1"/>
              <p:nvPr/>
            </p:nvSpPr>
            <p:spPr>
              <a:xfrm>
                <a:off x="139147" y="1162307"/>
                <a:ext cx="7176053" cy="3041858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74262C-A649-4E99-9291-D77D16F67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7" y="1162307"/>
                <a:ext cx="7176053" cy="3041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32EA2B-3831-408A-B3DC-D82F3C8692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3680" y="3329280"/>
              <a:ext cx="1796040" cy="104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32EA2B-3831-408A-B3DC-D82F3C8692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4320" y="3319920"/>
                <a:ext cx="1814760" cy="1066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71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9"/>
    </mc:Choice>
    <mc:Fallback xmlns="">
      <p:transition spd="slow" advTm="1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/>
              <p:nvPr/>
            </p:nvSpPr>
            <p:spPr>
              <a:xfrm>
                <a:off x="386797" y="929004"/>
                <a:ext cx="7176053" cy="2505238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b="0" i="1" dirty="0">
                    <a:latin typeface="Cambria Math" panose="02040503050406030204" pitchFamily="18" charset="0"/>
                  </a:rPr>
                  <a:t>  </a:t>
                </a:r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" y="929004"/>
                <a:ext cx="7176053" cy="2505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DAFEAC-200E-4A48-87D0-B5E788ADA44B}"/>
              </a:ext>
            </a:extLst>
          </p:cNvPr>
          <p:cNvSpPr txBox="1"/>
          <p:nvPr/>
        </p:nvSpPr>
        <p:spPr>
          <a:xfrm>
            <a:off x="165881" y="98007"/>
            <a:ext cx="8119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Tensor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/>
              <p:nvPr/>
            </p:nvSpPr>
            <p:spPr>
              <a:xfrm>
                <a:off x="691597" y="3651423"/>
                <a:ext cx="9656939" cy="7694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7" y="3651423"/>
                <a:ext cx="965693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/>
              <p:nvPr/>
            </p:nvSpPr>
            <p:spPr>
              <a:xfrm>
                <a:off x="386796" y="4638045"/>
                <a:ext cx="7176053" cy="903004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6" y="4638045"/>
                <a:ext cx="7176053" cy="90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86DD73-520A-4385-86AF-6AE1BC2E177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59080" y="4283280"/>
              <a:ext cx="5833080" cy="125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86DD73-520A-4385-86AF-6AE1BC2E17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9720" y="4273920"/>
                <a:ext cx="5851800" cy="1273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5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1"/>
    </mc:Choice>
    <mc:Fallback xmlns="">
      <p:transition spd="slow" advTm="2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/>
              <p:nvPr/>
            </p:nvSpPr>
            <p:spPr>
              <a:xfrm>
                <a:off x="691597" y="113080"/>
                <a:ext cx="9656939" cy="7694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7" y="113080"/>
                <a:ext cx="965693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/>
              <p:nvPr/>
            </p:nvSpPr>
            <p:spPr>
              <a:xfrm>
                <a:off x="0" y="1075695"/>
                <a:ext cx="13315950" cy="3557769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695"/>
                <a:ext cx="13315950" cy="3557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3A00D-3EC2-4325-BCD7-950716775CA9}"/>
                  </a:ext>
                </a:extLst>
              </p:cNvPr>
              <p:cNvSpPr txBox="1"/>
              <p:nvPr/>
            </p:nvSpPr>
            <p:spPr>
              <a:xfrm>
                <a:off x="2255520" y="5210674"/>
                <a:ext cx="9103068" cy="114326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6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sSup>
                        <m:sSupPr>
                          <m:ctrlP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60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03A00D-3EC2-4325-BCD7-950716775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520" y="5210674"/>
                <a:ext cx="9103068" cy="1143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5ADBC4-C78D-4C17-A323-F7A03BCA27A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6560" y="214200"/>
              <a:ext cx="10019520" cy="6252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5ADBC4-C78D-4C17-A323-F7A03BCA27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7200" y="204840"/>
                <a:ext cx="10038240" cy="6271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668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3"/>
    </mc:Choice>
    <mc:Fallback xmlns="">
      <p:transition spd="slow" advTm="35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77AF-7D75-43BA-8752-60D8DA94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89455"/>
            <a:ext cx="12192000" cy="122364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+mn-lt"/>
              </a:rPr>
              <a:t>How did we invent Vector Spaces?</a:t>
            </a:r>
            <a:endParaRPr lang="en-CA" sz="96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565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3"/>
    </mc:Choice>
    <mc:Fallback xmlns="">
      <p:transition spd="slow" advTm="1261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/>
              <p:nvPr/>
            </p:nvSpPr>
            <p:spPr>
              <a:xfrm>
                <a:off x="691597" y="113080"/>
                <a:ext cx="9656939" cy="7694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7" y="113080"/>
                <a:ext cx="965693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/>
              <p:nvPr/>
            </p:nvSpPr>
            <p:spPr>
              <a:xfrm>
                <a:off x="0" y="1075695"/>
                <a:ext cx="13315950" cy="5401863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𝑟𝑠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48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48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4800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48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  <m:sup>
                                <m:r>
                                  <a:rPr lang="en-US" sz="48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695"/>
                <a:ext cx="13315950" cy="5401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602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3">
        <p:fade/>
      </p:transition>
    </mc:Choice>
    <mc:Fallback xmlns="">
      <p:transition spd="med" advTm="4913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/>
              <p:nvPr/>
            </p:nvSpPr>
            <p:spPr>
              <a:xfrm>
                <a:off x="0" y="142245"/>
                <a:ext cx="13315950" cy="7242111"/>
              </a:xfrm>
              <a:prstGeom prst="rect">
                <a:avLst/>
              </a:prstGeom>
              <a:noFill/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    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4800" i="1" dirty="0">
                  <a:latin typeface="Cambria Math" panose="02040503050406030204" pitchFamily="18" charset="0"/>
                </a:endParaRPr>
              </a:p>
              <a:p>
                <a:endParaRPr lang="en-US" sz="4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4800" dirty="0"/>
                  <a:t>       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4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d>
                          <m:d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endParaRPr lang="en-US" sz="4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4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4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CB0A9-52EB-42B0-9231-5A1C2A3B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245"/>
                <a:ext cx="13315950" cy="72421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9C7607-92B1-46F0-BB34-6AF1F7A740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5240" y="867960"/>
              <a:ext cx="8559000" cy="373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9C7607-92B1-46F0-BB34-6AF1F7A74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5880" y="858600"/>
                <a:ext cx="8577720" cy="375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97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79"/>
    </mc:Choice>
    <mc:Fallback xmlns="">
      <p:transition spd="slow" advTm="4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/>
              <p:nvPr/>
            </p:nvSpPr>
            <p:spPr>
              <a:xfrm>
                <a:off x="386797" y="1290954"/>
                <a:ext cx="11443253" cy="4632743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b="0" i="1" dirty="0">
                    <a:latin typeface="Cambria Math" panose="02040503050406030204" pitchFamily="18" charset="0"/>
                  </a:rPr>
                  <a:t>   </a:t>
                </a:r>
                <a:endParaRPr lang="en-US" sz="48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4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spcAft>
                    <a:spcPts val="4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" y="1290954"/>
                <a:ext cx="11443253" cy="4632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DAFEAC-200E-4A48-87D0-B5E788ADA44B}"/>
              </a:ext>
            </a:extLst>
          </p:cNvPr>
          <p:cNvSpPr txBox="1"/>
          <p:nvPr/>
        </p:nvSpPr>
        <p:spPr>
          <a:xfrm>
            <a:off x="165881" y="98007"/>
            <a:ext cx="8119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Covariant Derivative of a Tensor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/>
              <p:nvPr/>
            </p:nvSpPr>
            <p:spPr>
              <a:xfrm>
                <a:off x="520147" y="5937518"/>
                <a:ext cx="9656939" cy="7694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47" y="5937518"/>
                <a:ext cx="965693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8C7D80-8217-4564-A7C3-52CBCAE5A6A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640" y="857880"/>
              <a:ext cx="11907000" cy="494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8C7D80-8217-4564-A7C3-52CBCAE5A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280" y="848520"/>
                <a:ext cx="11925720" cy="496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04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59"/>
    </mc:Choice>
    <mc:Fallback xmlns="">
      <p:transition spd="slow" advTm="8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/>
              <p:nvPr/>
            </p:nvSpPr>
            <p:spPr>
              <a:xfrm>
                <a:off x="0" y="2984132"/>
                <a:ext cx="12192000" cy="119391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84132"/>
                <a:ext cx="12192000" cy="11939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DAFEAC-200E-4A48-87D0-B5E788ADA44B}"/>
              </a:ext>
            </a:extLst>
          </p:cNvPr>
          <p:cNvSpPr txBox="1"/>
          <p:nvPr/>
        </p:nvSpPr>
        <p:spPr>
          <a:xfrm>
            <a:off x="165881" y="98007"/>
            <a:ext cx="11180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Another way to write Metric Compatibility…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55DE35-4DC8-4D13-99D3-34A3520FA1DD}"/>
                  </a:ext>
                </a:extLst>
              </p:cNvPr>
              <p:cNvSpPr txBox="1"/>
              <p:nvPr/>
            </p:nvSpPr>
            <p:spPr>
              <a:xfrm>
                <a:off x="776180" y="915954"/>
                <a:ext cx="8457765" cy="199131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5400" dirty="0"/>
              </a:p>
              <a:p>
                <a:r>
                  <a:rPr lang="en-US" sz="5400" dirty="0"/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num>
                      <m:den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5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  <m:sup>
                        <m:r>
                          <a:rPr lang="en-US" sz="5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CA" sz="5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55DE35-4DC8-4D13-99D3-34A3520F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80" y="915954"/>
                <a:ext cx="8457765" cy="1991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F098EF-75AA-48A5-B30C-7D1D4CF7944C}"/>
                  </a:ext>
                </a:extLst>
              </p:cNvPr>
              <p:cNvSpPr txBox="1"/>
              <p:nvPr/>
            </p:nvSpPr>
            <p:spPr>
              <a:xfrm>
                <a:off x="0" y="4404448"/>
                <a:ext cx="12192000" cy="903004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F098EF-75AA-48A5-B30C-7D1D4CF79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04448"/>
                <a:ext cx="12192000" cy="903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A96F8-911D-4221-B119-2060CE08C5E1}"/>
                  </a:ext>
                </a:extLst>
              </p:cNvPr>
              <p:cNvSpPr txBox="1"/>
              <p:nvPr/>
            </p:nvSpPr>
            <p:spPr>
              <a:xfrm>
                <a:off x="381000" y="5402702"/>
                <a:ext cx="3067050" cy="1200329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7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7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7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7A96F8-911D-4221-B119-2060CE08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02702"/>
                <a:ext cx="3067050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02863C-4E7F-4E7C-898E-5F4378A519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800" y="1605600"/>
              <a:ext cx="7583400" cy="515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02863C-4E7F-4E7C-898E-5F4378A519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440" y="1596240"/>
                <a:ext cx="7602120" cy="517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58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9"/>
    </mc:Choice>
    <mc:Fallback xmlns="">
      <p:transition spd="slow" advTm="46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907404"/>
                  </p:ext>
                </p:extLst>
              </p:nvPr>
            </p:nvGraphicFramePr>
            <p:xfrm>
              <a:off x="304800" y="972379"/>
              <a:ext cx="8324850" cy="39806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62425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4162425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94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9946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4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8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48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8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9946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48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48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8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4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4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4800" dirty="0">
                                        <a:latin typeface="Cambria Math" panose="02040503050406030204" pitchFamily="18" charset="0"/>
                                      </a:rPr>
                                      <m:t>co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4800" b="0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4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480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sz="4800" b="0" i="1" dirty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CA" sz="4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9964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4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40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4000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sz="4000" b="0" i="1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sz="4800" dirty="0"/>
                            <a:t> 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8173E9F-4C1E-4EDE-A491-DDE4AC390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907404"/>
                  </p:ext>
                </p:extLst>
              </p:nvPr>
            </p:nvGraphicFramePr>
            <p:xfrm>
              <a:off x="304800" y="972379"/>
              <a:ext cx="8324850" cy="398062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62425">
                      <a:extLst>
                        <a:ext uri="{9D8B030D-6E8A-4147-A177-3AD203B41FA5}">
                          <a16:colId xmlns:a16="http://schemas.microsoft.com/office/drawing/2014/main" val="3774599052"/>
                        </a:ext>
                      </a:extLst>
                    </a:gridCol>
                    <a:gridCol w="4162425">
                      <a:extLst>
                        <a:ext uri="{9D8B030D-6E8A-4147-A177-3AD203B41FA5}">
                          <a16:colId xmlns:a16="http://schemas.microsoft.com/office/drawing/2014/main" val="169143184"/>
                        </a:ext>
                      </a:extLst>
                    </a:gridCol>
                  </a:tblGrid>
                  <a:tr h="9948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00000" b="-30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b="-301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10854"/>
                      </a:ext>
                    </a:extLst>
                  </a:tr>
                  <a:tr h="994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9390" r="-100000" b="-199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99390" b="-199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705825"/>
                      </a:ext>
                    </a:extLst>
                  </a:tr>
                  <a:tr h="9946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613" r="-100000" b="-100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200613" b="-100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3095694"/>
                      </a:ext>
                    </a:extLst>
                  </a:tr>
                  <a:tr h="9964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878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298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9645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4E31A9-41D2-415D-83E7-664677B7A046}"/>
              </a:ext>
            </a:extLst>
          </p:cNvPr>
          <p:cNvSpPr txBox="1"/>
          <p:nvPr/>
        </p:nvSpPr>
        <p:spPr>
          <a:xfrm>
            <a:off x="165881" y="98007"/>
            <a:ext cx="8622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Christoffel Symbols on the Sphere</a:t>
            </a:r>
            <a:endParaRPr lang="en-CA" sz="4800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24AD4-E6B8-4ADF-8AFE-257EB9646FA4}"/>
              </a:ext>
            </a:extLst>
          </p:cNvPr>
          <p:cNvSpPr/>
          <p:nvPr/>
        </p:nvSpPr>
        <p:spPr>
          <a:xfrm>
            <a:off x="228601" y="1047750"/>
            <a:ext cx="8267700" cy="3886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2B47A-A8AD-461D-AFEB-3549D781DFB1}"/>
                  </a:ext>
                </a:extLst>
              </p:cNvPr>
              <p:cNvSpPr txBox="1"/>
              <p:nvPr/>
            </p:nvSpPr>
            <p:spPr>
              <a:xfrm>
                <a:off x="8431804" y="1024253"/>
                <a:ext cx="3760196" cy="187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4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4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40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4000" dirty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40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40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4000" i="1" dirty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𝑢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4000" b="0" i="1" dirty="0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40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2B47A-A8AD-461D-AFEB-3549D781D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804" y="1024253"/>
                <a:ext cx="3760196" cy="1870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7FD75-6375-4B34-B5E5-90F01CBEB0B7}"/>
                  </a:ext>
                </a:extLst>
              </p:cNvPr>
              <p:cNvSpPr txBox="1"/>
              <p:nvPr/>
            </p:nvSpPr>
            <p:spPr>
              <a:xfrm>
                <a:off x="304800" y="5273818"/>
                <a:ext cx="7035019" cy="122360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40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num>
                      <m:den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𝑘𝑠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7FD75-6375-4B34-B5E5-90F01CBE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273818"/>
                <a:ext cx="7035019" cy="122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51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25">
        <p:fade/>
      </p:transition>
    </mc:Choice>
    <mc:Fallback xmlns="">
      <p:transition spd="med" advTm="80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7FD75-6375-4B34-B5E5-90F01CBEB0B7}"/>
                  </a:ext>
                </a:extLst>
              </p:cNvPr>
              <p:cNvSpPr txBox="1"/>
              <p:nvPr/>
            </p:nvSpPr>
            <p:spPr>
              <a:xfrm>
                <a:off x="133350" y="114300"/>
                <a:ext cx="11887200" cy="6335452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5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𝑟𝑠</m:t>
                            </m:r>
                          </m:sub>
                        </m:sSub>
                      </m:num>
                      <m:den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𝑘𝑠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num>
                      <m:den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5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num>
                      <m:den>
                        <m:r>
                          <a:rPr lang="en-US" sz="50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5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50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5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5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en-US" sz="5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5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5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50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5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5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5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5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5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5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000" dirty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sz="5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0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func>
                      <m:funcPr>
                        <m:ctrlPr>
                          <a:rPr lang="en-US" sz="5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00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5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50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5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5000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5000" dirty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5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en-US" sz="500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5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5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5000" dirty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5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5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5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5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5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5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27FD75-6375-4B34-B5E5-90F01CBEB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4300"/>
                <a:ext cx="11887200" cy="6335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DF73F0-C221-42BD-B4CD-F53A022A0F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3840" y="5747400"/>
              <a:ext cx="5118480" cy="88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DF73F0-C221-42BD-B4CD-F53A022A0F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480" y="5738040"/>
                <a:ext cx="5137200" cy="899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81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48"/>
    </mc:Choice>
    <mc:Fallback xmlns="">
      <p:transition advTm="1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2186B3-85B1-488E-A81C-2D0EC9382E3D}"/>
              </a:ext>
            </a:extLst>
          </p:cNvPr>
          <p:cNvSpPr txBox="1"/>
          <p:nvPr/>
        </p:nvSpPr>
        <p:spPr>
          <a:xfrm>
            <a:off x="165881" y="98007"/>
            <a:ext cx="256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DA18F9-697A-4FE3-800F-38755F556B5B}"/>
                  </a:ext>
                </a:extLst>
              </p:cNvPr>
              <p:cNvSpPr txBox="1"/>
              <p:nvPr/>
            </p:nvSpPr>
            <p:spPr>
              <a:xfrm>
                <a:off x="83339" y="2083739"/>
                <a:ext cx="6082748" cy="406021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CA" sz="4000" i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acc>
                          <m:accPr>
                            <m:chr m:val="⃗"/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endParaRPr lang="en-CA" sz="4000" i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CA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DA18F9-697A-4FE3-800F-38755F55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9" y="2083739"/>
                <a:ext cx="6082748" cy="4060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BDA7A872-2582-42C0-AB29-ABEE15F561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150" y="867408"/>
                <a:ext cx="6108937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>
                    <a:latin typeface="+mn-lt"/>
                  </a:rPr>
                  <a:t>Covariant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BDA7A872-2582-42C0-AB29-ABEE15F56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150" y="867408"/>
                <a:ext cx="6108937" cy="1325563"/>
              </a:xfrm>
              <a:blipFill>
                <a:blip r:embed="rId4"/>
                <a:stretch>
                  <a:fillRect l="-4491" b="-32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EF738D-FA91-44E5-A945-CD6F6591BEAD}"/>
                  </a:ext>
                </a:extLst>
              </p:cNvPr>
              <p:cNvSpPr txBox="1"/>
              <p:nvPr/>
            </p:nvSpPr>
            <p:spPr>
              <a:xfrm>
                <a:off x="7296150" y="1420164"/>
                <a:ext cx="4109650" cy="108407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5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5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5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EF738D-FA91-44E5-A945-CD6F6591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1420164"/>
                <a:ext cx="4109650" cy="1084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11A3A06-1715-4530-9947-55503087ADFE}"/>
              </a:ext>
            </a:extLst>
          </p:cNvPr>
          <p:cNvSpPr txBox="1"/>
          <p:nvPr/>
        </p:nvSpPr>
        <p:spPr>
          <a:xfrm flipH="1">
            <a:off x="6691353" y="2816226"/>
            <a:ext cx="5319244" cy="255454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0070C0"/>
                </a:solidFill>
              </a:rPr>
              <a:t>Covariant Derivative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/>
              <a:t>provides a </a:t>
            </a:r>
            <a:r>
              <a:rPr lang="en-US" sz="4000" b="1" dirty="0">
                <a:solidFill>
                  <a:srgbClr val="FF0000"/>
                </a:solidFill>
              </a:rPr>
              <a:t>connection</a:t>
            </a:r>
            <a:r>
              <a:rPr lang="en-US" sz="4000" dirty="0"/>
              <a:t> between tangent spaces in a curved space.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59BBDD-AD67-4ED6-91EF-CD15BD1884E8}"/>
                  </a:ext>
                </a:extLst>
              </p:cNvPr>
              <p:cNvSpPr txBox="1"/>
              <p:nvPr/>
            </p:nvSpPr>
            <p:spPr>
              <a:xfrm>
                <a:off x="6620940" y="5650508"/>
                <a:ext cx="5487721" cy="767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b="0" dirty="0">
                    <a:solidFill>
                      <a:srgbClr val="FF0000"/>
                    </a:solidFill>
                  </a:rPr>
                  <a:t>Parallel Transport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59BBDD-AD67-4ED6-91EF-CD15BD188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40" y="5650508"/>
                <a:ext cx="5487721" cy="767774"/>
              </a:xfrm>
              <a:prstGeom prst="rect">
                <a:avLst/>
              </a:prstGeom>
              <a:blipFill>
                <a:blip r:embed="rId6"/>
                <a:stretch>
                  <a:fillRect l="-2980" t="-3030" b="-174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5426B8-85C9-4691-9F76-7CD8EFB81B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64280" y="2466360"/>
              <a:ext cx="2264400" cy="4006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5426B8-85C9-4691-9F76-7CD8EFB81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4920" y="2457000"/>
                <a:ext cx="2283120" cy="4025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96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10"/>
    </mc:Choice>
    <mc:Fallback xmlns="">
      <p:transition spd="slow" advTm="29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5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B7520-AD64-4769-AFB7-8A1701CA905F}"/>
                  </a:ext>
                </a:extLst>
              </p:cNvPr>
              <p:cNvSpPr txBox="1"/>
              <p:nvPr/>
            </p:nvSpPr>
            <p:spPr>
              <a:xfrm>
                <a:off x="4871712" y="4550797"/>
                <a:ext cx="5943600" cy="1748620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if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acc>
                      <m:accPr>
                        <m:chr m:val="⃗"/>
                        <m:ctrlPr>
                          <a:rPr lang="en-US" sz="4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sz="4400" b="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r>
                  <a:rPr lang="en-US" sz="4400" b="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d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B7520-AD64-4769-AFB7-8A1701CA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12" y="4550797"/>
                <a:ext cx="5943600" cy="1748620"/>
              </a:xfrm>
              <a:prstGeom prst="rect">
                <a:avLst/>
              </a:prstGeom>
              <a:blipFill>
                <a:blip r:embed="rId3"/>
                <a:stretch>
                  <a:fillRect l="-3659" t="-678" b="-12203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5D66E1A-A12A-4C60-A4E1-3618935CE2DA}"/>
              </a:ext>
            </a:extLst>
          </p:cNvPr>
          <p:cNvGrpSpPr/>
          <p:nvPr/>
        </p:nvGrpSpPr>
        <p:grpSpPr>
          <a:xfrm>
            <a:off x="176755" y="63288"/>
            <a:ext cx="3290345" cy="2832378"/>
            <a:chOff x="176755" y="63288"/>
            <a:chExt cx="3290345" cy="2832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0EB685-6708-4F99-B23F-B8F2DA93F0FE}"/>
                    </a:ext>
                  </a:extLst>
                </p:cNvPr>
                <p:cNvSpPr txBox="1"/>
                <p:nvPr/>
              </p:nvSpPr>
              <p:spPr>
                <a:xfrm>
                  <a:off x="176755" y="771174"/>
                  <a:ext cx="3290345" cy="2124492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600" i="1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66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66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6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sz="6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66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40EB685-6708-4F99-B23F-B8F2DA93F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55" y="771174"/>
                  <a:ext cx="3290345" cy="21244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2B6D2A-997B-4813-8EC8-2D1E8835B8BC}"/>
                </a:ext>
              </a:extLst>
            </p:cNvPr>
            <p:cNvSpPr txBox="1"/>
            <p:nvPr/>
          </p:nvSpPr>
          <p:spPr>
            <a:xfrm>
              <a:off x="176755" y="63288"/>
              <a:ext cx="2763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Torsion-Free</a:t>
              </a:r>
              <a:endParaRPr lang="en-CA" sz="4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12A9626-6AA5-40EF-8F57-3CF6E5B43624}"/>
              </a:ext>
            </a:extLst>
          </p:cNvPr>
          <p:cNvSpPr txBox="1"/>
          <p:nvPr/>
        </p:nvSpPr>
        <p:spPr>
          <a:xfrm>
            <a:off x="3850102" y="3170451"/>
            <a:ext cx="7986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FF0000"/>
                </a:solidFill>
              </a:rPr>
              <a:t>Parallel transport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keeps dot product of vectors constant.</a:t>
            </a:r>
            <a:endParaRPr lang="en-CA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E8F89E-BF1C-4045-89F0-CD055610900B}"/>
              </a:ext>
            </a:extLst>
          </p:cNvPr>
          <p:cNvGrpSpPr/>
          <p:nvPr/>
        </p:nvGrpSpPr>
        <p:grpSpPr>
          <a:xfrm>
            <a:off x="3614630" y="63288"/>
            <a:ext cx="8457765" cy="2962542"/>
            <a:chOff x="3614630" y="63288"/>
            <a:chExt cx="8457765" cy="29625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4CCEE7-C079-44ED-B4A8-C6901561B28E}"/>
                </a:ext>
              </a:extLst>
            </p:cNvPr>
            <p:cNvSpPr txBox="1"/>
            <p:nvPr/>
          </p:nvSpPr>
          <p:spPr>
            <a:xfrm>
              <a:off x="3614630" y="63288"/>
              <a:ext cx="44539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Metric Compatibility</a:t>
              </a:r>
              <a:endParaRPr lang="en-CA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98677DB-01D0-4EFC-8ABE-55A97FB4F914}"/>
                    </a:ext>
                  </a:extLst>
                </p:cNvPr>
                <p:cNvSpPr txBox="1"/>
                <p:nvPr/>
              </p:nvSpPr>
              <p:spPr>
                <a:xfrm>
                  <a:off x="3614630" y="771174"/>
                  <a:ext cx="8457765" cy="2254656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4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4400" dirty="0"/>
                </a:p>
                <a:p>
                  <a:r>
                    <a:rPr lang="en-US" sz="44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𝑗𝑙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𝑘𝑗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𝑖𝑙</m:t>
                          </m:r>
                        </m:sub>
                      </m:sSub>
                    </m:oMath>
                  </a14:m>
                  <a:endParaRPr lang="en-CA" sz="4400" dirty="0"/>
                </a:p>
                <a:p>
                  <a:r>
                    <a:rPr lang="en-US" sz="4400" dirty="0"/>
                    <a:t>      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4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98677DB-01D0-4EFC-8ABE-55A97FB4F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630" y="771174"/>
                  <a:ext cx="8457765" cy="22546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DB0DCA-1BF8-4CFA-8B35-CB5DBD80092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80680" y="5260320"/>
              <a:ext cx="3996360" cy="111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DB0DCA-1BF8-4CFA-8B35-CB5DBD8009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1320" y="5250960"/>
                <a:ext cx="4015080" cy="1130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859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5"/>
    </mc:Choice>
    <mc:Fallback xmlns="">
      <p:transition spd="slow" advTm="2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0EB685-6708-4F99-B23F-B8F2DA93F0FE}"/>
                  </a:ext>
                </a:extLst>
              </p:cNvPr>
              <p:cNvSpPr txBox="1"/>
              <p:nvPr/>
            </p:nvSpPr>
            <p:spPr>
              <a:xfrm>
                <a:off x="176755" y="771174"/>
                <a:ext cx="3290345" cy="212449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  <m:acc>
                        <m:accPr>
                          <m:chr m:val="⃗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6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6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66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6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sz="6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6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0EB685-6708-4F99-B23F-B8F2DA93F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55" y="771174"/>
                <a:ext cx="3290345" cy="21244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B7520-AD64-4769-AFB7-8A1701CA905F}"/>
                  </a:ext>
                </a:extLst>
              </p:cNvPr>
              <p:cNvSpPr txBox="1"/>
              <p:nvPr/>
            </p:nvSpPr>
            <p:spPr>
              <a:xfrm>
                <a:off x="3614630" y="771174"/>
                <a:ext cx="8457765" cy="225465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4400" dirty="0"/>
              </a:p>
              <a:p>
                <a:r>
                  <a:rPr lang="en-US" sz="44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r>
                          <a:rPr lang="en-US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</m:oMath>
                </a14:m>
                <a:endParaRPr lang="en-CA" sz="4400" dirty="0"/>
              </a:p>
              <a:p>
                <a:r>
                  <a:rPr lang="en-US" sz="4400" dirty="0"/>
                  <a:t>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4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4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FB7520-AD64-4769-AFB7-8A1701CA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30" y="771174"/>
                <a:ext cx="8457765" cy="2254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2B6D2A-997B-4813-8EC8-2D1E8835B8BC}"/>
              </a:ext>
            </a:extLst>
          </p:cNvPr>
          <p:cNvSpPr txBox="1"/>
          <p:nvPr/>
        </p:nvSpPr>
        <p:spPr>
          <a:xfrm>
            <a:off x="176755" y="63288"/>
            <a:ext cx="2763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Torsion-Free</a:t>
            </a:r>
            <a:endParaRPr lang="en-CA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CCEE7-C079-44ED-B4A8-C6901561B28E}"/>
              </a:ext>
            </a:extLst>
          </p:cNvPr>
          <p:cNvSpPr txBox="1"/>
          <p:nvPr/>
        </p:nvSpPr>
        <p:spPr>
          <a:xfrm>
            <a:off x="3614630" y="63288"/>
            <a:ext cx="4453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Metric Compatibility</a:t>
            </a:r>
            <a:endParaRPr lang="en-CA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/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</m:sup>
                      </m:sSup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6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6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D19AE5-B605-4786-8794-B4E2E8887CD3}"/>
              </a:ext>
            </a:extLst>
          </p:cNvPr>
          <p:cNvSpPr txBox="1"/>
          <p:nvPr/>
        </p:nvSpPr>
        <p:spPr>
          <a:xfrm>
            <a:off x="209965" y="3750514"/>
            <a:ext cx="573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Levi-</a:t>
            </a:r>
            <a:r>
              <a:rPr lang="en-US" sz="4800" dirty="0" err="1"/>
              <a:t>Civita</a:t>
            </a:r>
            <a:r>
              <a:rPr lang="en-US" sz="4800" dirty="0"/>
              <a:t> Connection</a:t>
            </a:r>
            <a:endParaRPr lang="en-CA" sz="48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02A93D-2E39-4F14-9B5C-93D586A4D9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95720" y="4091040"/>
              <a:ext cx="657000" cy="19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02A93D-2E39-4F14-9B5C-93D586A4D9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6360" y="4081680"/>
                <a:ext cx="675720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45">
        <p:fade/>
      </p:transition>
    </mc:Choice>
    <mc:Fallback xmlns="">
      <p:transition spd="med" advTm="10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/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6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lang="en-US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𝔤</m:t>
                          </m:r>
                        </m:e>
                        <m:sup>
                          <m: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𝑖𝑚</m:t>
                          </m:r>
                        </m:sup>
                      </m:sSup>
                      <m:d>
                        <m:dPr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BD7B04-2139-4C89-999B-37F1BAA0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5" y="4581511"/>
                <a:ext cx="11772069" cy="1820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D19AE5-B605-4786-8794-B4E2E8887CD3}"/>
              </a:ext>
            </a:extLst>
          </p:cNvPr>
          <p:cNvSpPr txBox="1"/>
          <p:nvPr/>
        </p:nvSpPr>
        <p:spPr>
          <a:xfrm>
            <a:off x="209965" y="3750514"/>
            <a:ext cx="573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Levi-</a:t>
            </a:r>
            <a:r>
              <a:rPr lang="en-US" sz="4800" dirty="0" err="1"/>
              <a:t>Civita</a:t>
            </a:r>
            <a:r>
              <a:rPr lang="en-US" sz="4800" dirty="0"/>
              <a:t> Connection</a:t>
            </a:r>
            <a:endParaRPr lang="en-CA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19578-CBB7-4955-BE07-0379F4AF5AF1}"/>
              </a:ext>
            </a:extLst>
          </p:cNvPr>
          <p:cNvSpPr txBox="1"/>
          <p:nvPr/>
        </p:nvSpPr>
        <p:spPr>
          <a:xfrm>
            <a:off x="77396" y="1025382"/>
            <a:ext cx="12037206" cy="221599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600" b="1" u="sng" dirty="0"/>
              <a:t>Fundamental Theorem of Riemannian Geometry</a:t>
            </a:r>
          </a:p>
          <a:p>
            <a:r>
              <a:rPr lang="en-US" sz="4600" dirty="0"/>
              <a:t>The </a:t>
            </a:r>
            <a:r>
              <a:rPr lang="en-US" sz="4600" b="1" dirty="0">
                <a:solidFill>
                  <a:srgbClr val="FF0000"/>
                </a:solidFill>
              </a:rPr>
              <a:t>Levi-</a:t>
            </a:r>
            <a:r>
              <a:rPr lang="en-US" sz="4600" b="1" dirty="0" err="1">
                <a:solidFill>
                  <a:srgbClr val="FF0000"/>
                </a:solidFill>
              </a:rPr>
              <a:t>Civita</a:t>
            </a:r>
            <a:r>
              <a:rPr lang="en-US" sz="4600" b="1" dirty="0">
                <a:solidFill>
                  <a:srgbClr val="FF0000"/>
                </a:solidFill>
              </a:rPr>
              <a:t> Connection </a:t>
            </a:r>
            <a:r>
              <a:rPr lang="en-US" sz="4600" dirty="0"/>
              <a:t>is the </a:t>
            </a:r>
            <a:r>
              <a:rPr lang="en-US" sz="4600" u="sng" dirty="0"/>
              <a:t>unique</a:t>
            </a:r>
            <a:r>
              <a:rPr lang="en-US" sz="4600" dirty="0"/>
              <a:t> </a:t>
            </a:r>
          </a:p>
          <a:p>
            <a:r>
              <a:rPr lang="en-US" sz="4600" dirty="0"/>
              <a:t>torsion-free, metric compatible connection.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629B6-B6A7-4FB4-B479-105715D690E0}"/>
              </a:ext>
            </a:extLst>
          </p:cNvPr>
          <p:cNvSpPr txBox="1"/>
          <p:nvPr/>
        </p:nvSpPr>
        <p:spPr>
          <a:xfrm>
            <a:off x="165881" y="98007"/>
            <a:ext cx="256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</a:t>
            </a:r>
            <a:endParaRPr lang="en-CA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8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5">
        <p:fade/>
      </p:transition>
    </mc:Choice>
    <mc:Fallback xmlns="">
      <p:transition spd="med" advTm="391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FE77AF-7D75-43BA-8752-60D8DA940E6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299347"/>
                <a:ext cx="5647948" cy="1223645"/>
              </a:xfrm>
            </p:spPr>
            <p:txBody>
              <a:bodyPr>
                <a:noAutofit/>
              </a:bodyPr>
              <a:lstStyle/>
              <a:p>
                <a:r>
                  <a:rPr lang="en-US" sz="9600" dirty="0">
                    <a:solidFill>
                      <a:srgbClr val="002060"/>
                    </a:solidFill>
                    <a:latin typeface="+mn-lt"/>
                  </a:rPr>
                  <a:t>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9600" b="1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FE77AF-7D75-43BA-8752-60D8DA940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299347"/>
                <a:ext cx="5647948" cy="1223645"/>
              </a:xfrm>
              <a:blipFill>
                <a:blip r:embed="rId3"/>
                <a:stretch>
                  <a:fillRect l="-11111" t="-52239" b="-572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>
            <a:extLst>
              <a:ext uri="{FF2B5EF4-FFF2-40B4-BE49-F238E27FC236}">
                <a16:creationId xmlns:a16="http://schemas.microsoft.com/office/drawing/2014/main" id="{7E3D8189-70D8-4132-B3FE-CA589C7E8EE1}"/>
              </a:ext>
            </a:extLst>
          </p:cNvPr>
          <p:cNvSpPr txBox="1">
            <a:spLocks/>
          </p:cNvSpPr>
          <p:nvPr/>
        </p:nvSpPr>
        <p:spPr>
          <a:xfrm>
            <a:off x="5175737" y="-71164"/>
            <a:ext cx="7451692" cy="12236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solidFill>
                  <a:srgbClr val="002060"/>
                </a:solidFill>
                <a:latin typeface="+mn-lt"/>
              </a:rPr>
              <a:t>(pairs of real numbers)</a:t>
            </a:r>
            <a:endParaRPr lang="en-CA" sz="5200" b="1" dirty="0">
              <a:solidFill>
                <a:srgbClr val="00206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E5957D2E-11AD-42A3-B36F-C9B0860C34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9429" y="4051294"/>
                <a:ext cx="2514395" cy="122364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sz="1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20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E5957D2E-11AD-42A3-B36F-C9B0860C3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29" y="4051294"/>
                <a:ext cx="2514395" cy="1223645"/>
              </a:xfrm>
              <a:prstGeom prst="rect">
                <a:avLst/>
              </a:prstGeom>
              <a:blipFill>
                <a:blip r:embed="rId4"/>
                <a:stretch>
                  <a:fillRect l="-12379" t="-132000" b="-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B42902D-6DE5-41B2-99DB-A61B25658BF1}"/>
              </a:ext>
            </a:extLst>
          </p:cNvPr>
          <p:cNvGrpSpPr/>
          <p:nvPr/>
        </p:nvGrpSpPr>
        <p:grpSpPr>
          <a:xfrm>
            <a:off x="6893963" y="1175192"/>
            <a:ext cx="4487451" cy="4853250"/>
            <a:chOff x="6893963" y="1175192"/>
            <a:chExt cx="4487451" cy="48532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A34DA3-93D2-4794-B18B-2FE45C2A2DC2}"/>
                </a:ext>
              </a:extLst>
            </p:cNvPr>
            <p:cNvGrpSpPr/>
            <p:nvPr/>
          </p:nvGrpSpPr>
          <p:grpSpPr>
            <a:xfrm>
              <a:off x="6893963" y="2094323"/>
              <a:ext cx="3817652" cy="3934119"/>
              <a:chOff x="503583" y="503583"/>
              <a:chExt cx="3909391" cy="4028660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69BCDE2-C19A-4076-8F2D-899444DB0B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8400" y="503583"/>
                <a:ext cx="0" cy="402866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18540F7-6EEC-4D03-AA76-E6B121D11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583" y="2517913"/>
                <a:ext cx="3909391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0D6FD5-4366-4CE1-92D7-2937960A83CD}"/>
                </a:ext>
              </a:extLst>
            </p:cNvPr>
            <p:cNvGrpSpPr/>
            <p:nvPr/>
          </p:nvGrpSpPr>
          <p:grpSpPr>
            <a:xfrm>
              <a:off x="6997492" y="2118790"/>
              <a:ext cx="3571500" cy="3869413"/>
              <a:chOff x="609600" y="528638"/>
              <a:chExt cx="3657324" cy="39624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25B989-A075-4216-AE62-B8ACB1A52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BD30D53-9F19-4C03-9E90-DF14731B7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9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E60000-FA62-4121-9914-3A5BCFFB6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C2E1805-D323-4D01-966E-8687CB516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3724" y="52863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B1E36-C157-4DEB-81B3-D2EEC0B4AB6E}"/>
                </a:ext>
              </a:extLst>
            </p:cNvPr>
            <p:cNvGrpSpPr/>
            <p:nvPr/>
          </p:nvGrpSpPr>
          <p:grpSpPr>
            <a:xfrm>
              <a:off x="6919636" y="2270591"/>
              <a:ext cx="3869417" cy="3571497"/>
              <a:chOff x="469624" y="684088"/>
              <a:chExt cx="3962400" cy="3657324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25E7D4E-B40F-4B41-AE68-65CBCE4FBC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3829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AE68A84-E6D4-46DA-B100-26E82D7B56A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-12971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FC95005-931B-4C02-86F0-7B345D02FE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2360212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0F143CD-577A-481D-8167-A1E035F291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0824" y="1446088"/>
                <a:ext cx="0" cy="396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3DCC9-5CCA-49A3-BA69-5C24DC70C1DF}"/>
                    </a:ext>
                  </a:extLst>
                </p:cNvPr>
                <p:cNvSpPr txBox="1"/>
                <p:nvPr/>
              </p:nvSpPr>
              <p:spPr>
                <a:xfrm>
                  <a:off x="10711615" y="3635796"/>
                  <a:ext cx="66979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A" sz="48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0E3DCC9-5CCA-49A3-BA69-5C24DC70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1615" y="3635796"/>
                  <a:ext cx="669799" cy="830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ADF9CC4-8927-44BE-864F-7913CC120A50}"/>
                    </a:ext>
                  </a:extLst>
                </p:cNvPr>
                <p:cNvSpPr txBox="1"/>
                <p:nvPr/>
              </p:nvSpPr>
              <p:spPr>
                <a:xfrm>
                  <a:off x="8463144" y="1175192"/>
                  <a:ext cx="67928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A" sz="48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ADF9CC4-8927-44BE-864F-7913CC120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144" y="1175192"/>
                  <a:ext cx="679289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9260DD-ED16-4CD6-A881-AD4067A92D66}"/>
              </a:ext>
            </a:extLst>
          </p:cNvPr>
          <p:cNvGrpSpPr/>
          <p:nvPr/>
        </p:nvGrpSpPr>
        <p:grpSpPr>
          <a:xfrm>
            <a:off x="8768676" y="2455326"/>
            <a:ext cx="2447331" cy="2394280"/>
            <a:chOff x="8783377" y="2458917"/>
            <a:chExt cx="2447331" cy="239428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C3F94-0B04-40BD-B5B0-3F585B4A5E35}"/>
                </a:ext>
              </a:extLst>
            </p:cNvPr>
            <p:cNvSpPr/>
            <p:nvPr/>
          </p:nvSpPr>
          <p:spPr>
            <a:xfrm>
              <a:off x="10069516" y="2458917"/>
              <a:ext cx="202786" cy="20278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ABE4F9-EC7E-479B-B03D-98986703F442}"/>
                </a:ext>
              </a:extLst>
            </p:cNvPr>
            <p:cNvCxnSpPr>
              <a:cxnSpLocks/>
            </p:cNvCxnSpPr>
            <p:nvPr/>
          </p:nvCxnSpPr>
          <p:spPr>
            <a:xfrm>
              <a:off x="8783377" y="4017840"/>
              <a:ext cx="137655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0E70B4-E93A-45B4-9943-4F4E769B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1305" y="2639745"/>
              <a:ext cx="0" cy="1378095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76AF2D-3C66-4A86-B5D2-FDD738FA91F9}"/>
                    </a:ext>
                  </a:extLst>
                </p:cNvPr>
                <p:cNvSpPr txBox="1"/>
                <p:nvPr/>
              </p:nvSpPr>
              <p:spPr>
                <a:xfrm>
                  <a:off x="9181064" y="4145311"/>
                  <a:ext cx="9733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C76AF2D-3C66-4A86-B5D2-FDD738FA9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064" y="4145311"/>
                  <a:ext cx="973343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9D68D7-E27A-4E7E-B2C2-C28051B6D843}"/>
                    </a:ext>
                  </a:extLst>
                </p:cNvPr>
                <p:cNvSpPr txBox="1"/>
                <p:nvPr/>
              </p:nvSpPr>
              <p:spPr>
                <a:xfrm>
                  <a:off x="10257365" y="2860786"/>
                  <a:ext cx="9733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</m:t>
                        </m:r>
                        <m:r>
                          <a:rPr lang="en-US" sz="4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CA" sz="4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69D68D7-E27A-4E7E-B2C2-C28051B6D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7365" y="2860786"/>
                  <a:ext cx="973343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26D983-3A3F-4DC9-ADBB-100D7627B98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68676" y="2556719"/>
            <a:ext cx="1286139" cy="1494576"/>
          </a:xfrm>
          <a:prstGeom prst="straightConnector1">
            <a:avLst/>
          </a:prstGeom>
          <a:ln w="101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A6BB29C-7249-4D6B-96C7-F81F516269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1200" y="2448000"/>
              <a:ext cx="2274840" cy="802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A6BB29C-7249-4D6B-96C7-F81F516269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1840" y="2438640"/>
                <a:ext cx="2293560" cy="821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669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78"/>
    </mc:Choice>
    <mc:Fallback xmlns="">
      <p:transition spd="slow" advTm="22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/>
              <p:nvPr/>
            </p:nvSpPr>
            <p:spPr>
              <a:xfrm>
                <a:off x="386797" y="929004"/>
                <a:ext cx="11443253" cy="543148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4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4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4800" b="0" i="1" dirty="0">
                    <a:latin typeface="Cambria Math" panose="02040503050406030204" pitchFamily="18" charset="0"/>
                  </a:rPr>
                  <a:t>  </a:t>
                </a:r>
                <a:endParaRPr lang="en-US" sz="4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sz="4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48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𝑘𝑠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𝑖𝑟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𝑟𝑘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4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  <m:sup>
                            <m:r>
                              <a:rPr lang="en-US" sz="4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48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35377-5F71-4EFA-8AC4-6652FEE46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97" y="929004"/>
                <a:ext cx="11443253" cy="5431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DAFEAC-200E-4A48-87D0-B5E788ADA44B}"/>
              </a:ext>
            </a:extLst>
          </p:cNvPr>
          <p:cNvSpPr txBox="1"/>
          <p:nvPr/>
        </p:nvSpPr>
        <p:spPr>
          <a:xfrm>
            <a:off x="165881" y="98007"/>
            <a:ext cx="256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Summary</a:t>
            </a:r>
            <a:endParaRPr lang="en-CA" sz="4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/>
              <p:nvPr/>
            </p:nvSpPr>
            <p:spPr>
              <a:xfrm>
                <a:off x="361950" y="5793970"/>
                <a:ext cx="9656939" cy="7694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440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CA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501D3-1051-41AE-B77A-CD6DACA8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5793970"/>
                <a:ext cx="965693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828662-528F-4B83-8057-CC2950E52B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09520" y="6014520"/>
              <a:ext cx="696960" cy="47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828662-528F-4B83-8057-CC2950E52B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0160" y="6005160"/>
                <a:ext cx="715680" cy="493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4917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3"/>
    </mc:Choice>
    <mc:Fallback xmlns="">
      <p:transition spd="slow" advTm="13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3BB8-9DBA-454D-81E0-8021A2DE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03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Definitions of Covariant Derivative</a:t>
            </a:r>
            <a:endParaRPr lang="en-CA" b="1" dirty="0">
              <a:solidFill>
                <a:srgbClr val="C00000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1F47D09-6E7C-493D-89F1-47C5B6BBEF52}"/>
              </a:ext>
            </a:extLst>
          </p:cNvPr>
          <p:cNvGrpSpPr/>
          <p:nvPr/>
        </p:nvGrpSpPr>
        <p:grpSpPr>
          <a:xfrm>
            <a:off x="5917924" y="906469"/>
            <a:ext cx="2435087" cy="4615592"/>
            <a:chOff x="5917924" y="906469"/>
            <a:chExt cx="2435087" cy="46155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42851E-3DB3-47E6-AA93-807F639B2FAF}"/>
                </a:ext>
              </a:extLst>
            </p:cNvPr>
            <p:cNvSpPr/>
            <p:nvPr/>
          </p:nvSpPr>
          <p:spPr>
            <a:xfrm>
              <a:off x="5917924" y="2553230"/>
              <a:ext cx="2435087" cy="29688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</a:t>
              </a:r>
              <a:br>
                <a:rPr lang="en-US" sz="2800" b="1" dirty="0">
                  <a:solidFill>
                    <a:schemeClr val="tx1"/>
                  </a:solidFill>
                </a:rPr>
              </a:br>
              <a:r>
                <a:rPr lang="en-US" sz="2800" b="1" dirty="0">
                  <a:solidFill>
                    <a:schemeClr val="tx1"/>
                  </a:solidFill>
                </a:rPr>
                <a:t>(Intrinsic)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F16F1-62DD-4183-AEA2-0F29FC28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352" y="906469"/>
              <a:ext cx="1662231" cy="164676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3845B7-E2DC-48EF-BDEC-91683B29ABCB}"/>
              </a:ext>
            </a:extLst>
          </p:cNvPr>
          <p:cNvGrpSpPr/>
          <p:nvPr/>
        </p:nvGrpSpPr>
        <p:grpSpPr>
          <a:xfrm>
            <a:off x="3482837" y="1813606"/>
            <a:ext cx="2435087" cy="3708455"/>
            <a:chOff x="3482837" y="1813606"/>
            <a:chExt cx="2435087" cy="37084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2C27EA-4966-4BEC-B685-CBF37EB4FBE7}"/>
                </a:ext>
              </a:extLst>
            </p:cNvPr>
            <p:cNvSpPr/>
            <p:nvPr/>
          </p:nvSpPr>
          <p:spPr>
            <a:xfrm>
              <a:off x="3482837" y="3414622"/>
              <a:ext cx="2435087" cy="21074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Curved-Space (Extrinsic)</a:t>
              </a: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8755C-A842-4029-B6F3-CE15FECC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65" y="1813606"/>
              <a:ext cx="1662231" cy="160101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448F8DA-7933-4735-9894-19259380E975}"/>
              </a:ext>
            </a:extLst>
          </p:cNvPr>
          <p:cNvGrpSpPr/>
          <p:nvPr/>
        </p:nvGrpSpPr>
        <p:grpSpPr>
          <a:xfrm>
            <a:off x="8353010" y="238733"/>
            <a:ext cx="2435087" cy="5283328"/>
            <a:chOff x="8353010" y="238733"/>
            <a:chExt cx="2435087" cy="52833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3D642-B6B4-4474-AFA5-264BB1692DE7}"/>
                </a:ext>
              </a:extLst>
            </p:cNvPr>
            <p:cNvSpPr/>
            <p:nvPr/>
          </p:nvSpPr>
          <p:spPr>
            <a:xfrm>
              <a:off x="8353010" y="1585823"/>
              <a:ext cx="2435087" cy="393623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Abstract</a:t>
              </a:r>
              <a:br>
                <a:rPr lang="en-US" sz="3600" b="1" dirty="0">
                  <a:solidFill>
                    <a:schemeClr val="tx1"/>
                  </a:solidFill>
                </a:rPr>
              </a:br>
              <a:r>
                <a:rPr lang="en-US" sz="3600" b="1" dirty="0">
                  <a:solidFill>
                    <a:schemeClr val="tx1"/>
                  </a:solidFill>
                </a:rPr>
                <a:t>Definition</a:t>
              </a:r>
              <a:endParaRPr lang="en-CA" sz="3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/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80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180948B-541C-4294-B0B9-58C4CEE722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527" y="238733"/>
                  <a:ext cx="2105063" cy="12311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D217A4-5722-4077-B085-A7786E654403}"/>
              </a:ext>
            </a:extLst>
          </p:cNvPr>
          <p:cNvGrpSpPr/>
          <p:nvPr/>
        </p:nvGrpSpPr>
        <p:grpSpPr>
          <a:xfrm>
            <a:off x="1047750" y="1813606"/>
            <a:ext cx="2435087" cy="3708456"/>
            <a:chOff x="1047750" y="1813606"/>
            <a:chExt cx="2435087" cy="37084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3F2D93-FF1A-4C53-94A7-EBC5A6CA7151}"/>
                </a:ext>
              </a:extLst>
            </p:cNvPr>
            <p:cNvSpPr/>
            <p:nvPr/>
          </p:nvSpPr>
          <p:spPr>
            <a:xfrm>
              <a:off x="1047750" y="4196499"/>
              <a:ext cx="2435087" cy="1325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Flat-Space Definition</a:t>
              </a:r>
              <a:endParaRPr lang="en-CA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74E3B2-2E36-4C83-8D13-57B1FE98EF97}"/>
                </a:ext>
              </a:extLst>
            </p:cNvPr>
            <p:cNvGrpSpPr/>
            <p:nvPr/>
          </p:nvGrpSpPr>
          <p:grpSpPr>
            <a:xfrm>
              <a:off x="1403903" y="1813606"/>
              <a:ext cx="1861939" cy="2313849"/>
              <a:chOff x="404778" y="1748943"/>
              <a:chExt cx="3844372" cy="477744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56FBF3D-432A-4714-BD94-7DAAF2FF2E55}"/>
                  </a:ext>
                </a:extLst>
              </p:cNvPr>
              <p:cNvGrpSpPr/>
              <p:nvPr/>
            </p:nvGrpSpPr>
            <p:grpSpPr>
              <a:xfrm>
                <a:off x="404778" y="2926891"/>
                <a:ext cx="3492929" cy="3599492"/>
                <a:chOff x="503583" y="503583"/>
                <a:chExt cx="3909391" cy="402866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2CEEAA8F-881F-4528-886C-26520B39F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8400" y="503583"/>
                  <a:ext cx="0" cy="402866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06918FC-5D8E-4812-B365-DF73CABB0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83" y="2517913"/>
                  <a:ext cx="3909391" cy="0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5FAA5E-FB1D-41CE-A389-D3152EEFA6D3}"/>
                  </a:ext>
                </a:extLst>
              </p:cNvPr>
              <p:cNvGrpSpPr/>
              <p:nvPr/>
            </p:nvGrpSpPr>
            <p:grpSpPr>
              <a:xfrm>
                <a:off x="499501" y="2949277"/>
                <a:ext cx="3267714" cy="3540290"/>
                <a:chOff x="609600" y="528638"/>
                <a:chExt cx="3657324" cy="3962400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9D4666C-5465-4778-BE4C-7824096CF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28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3C3CEC8-44A6-4437-A704-81E4314B2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69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A8B51C1-23C4-4DF7-A47F-05AD6055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4664E2-2150-45C4-8A26-21E62DA5B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3724" y="52863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8E51AE9-96D3-40A4-B359-1AAA824C7023}"/>
                  </a:ext>
                </a:extLst>
              </p:cNvPr>
              <p:cNvGrpSpPr/>
              <p:nvPr/>
            </p:nvGrpSpPr>
            <p:grpSpPr>
              <a:xfrm>
                <a:off x="428267" y="3088166"/>
                <a:ext cx="3540291" cy="3267714"/>
                <a:chOff x="469624" y="684088"/>
                <a:chExt cx="3962400" cy="3657324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EF6A3C9-7A60-4B7A-A646-7C0FB711CC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3829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34A9A7F-2586-466F-9AA0-4261DAC528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-12971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2C1B1DD-E867-4F18-A74A-A38104265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2360212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B2A9386-D10D-434C-ABD5-B2751991F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450824" y="1446088"/>
                  <a:ext cx="0" cy="396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/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D3A85E8-1187-421F-ABEA-B2C98CE3EF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5188" y="4030153"/>
                    <a:ext cx="453962" cy="5224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8889" b="-73171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dirty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CA" sz="3200" dirty="0">
                      <a:solidFill>
                        <a:schemeClr val="accent5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4704BD9-5CB6-491F-BDC2-518607B2B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1591" y="1748943"/>
                    <a:ext cx="459116" cy="52247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4444" b="-10731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DDCA970-0E4F-4120-9590-95B73C012073}"/>
              </a:ext>
            </a:extLst>
          </p:cNvPr>
          <p:cNvGrpSpPr/>
          <p:nvPr/>
        </p:nvGrpSpPr>
        <p:grpSpPr>
          <a:xfrm>
            <a:off x="-31791" y="5491707"/>
            <a:ext cx="12088683" cy="1420786"/>
            <a:chOff x="-31791" y="5491707"/>
            <a:chExt cx="12088683" cy="142078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6859F71-0CA3-465A-9CB8-53E067D0045E}"/>
                </a:ext>
              </a:extLst>
            </p:cNvPr>
            <p:cNvCxnSpPr>
              <a:cxnSpLocks/>
            </p:cNvCxnSpPr>
            <p:nvPr/>
          </p:nvCxnSpPr>
          <p:spPr>
            <a:xfrm>
              <a:off x="3293581" y="6406268"/>
              <a:ext cx="5248685" cy="0"/>
            </a:xfrm>
            <a:prstGeom prst="straightConnector1">
              <a:avLst/>
            </a:prstGeom>
            <a:ln w="1270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7848D9B0-97FD-4D63-B3F4-250F5106969B}"/>
                </a:ext>
              </a:extLst>
            </p:cNvPr>
            <p:cNvSpPr txBox="1">
              <a:spLocks/>
            </p:cNvSpPr>
            <p:nvPr/>
          </p:nvSpPr>
          <p:spPr>
            <a:xfrm>
              <a:off x="-31791" y="5491707"/>
              <a:ext cx="3514627" cy="14207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Easiest</a:t>
              </a:r>
            </a:p>
            <a:p>
              <a:pPr algn="ctr"/>
              <a:r>
                <a:rPr lang="en-US" b="1" dirty="0">
                  <a:solidFill>
                    <a:srgbClr val="00B050"/>
                  </a:solidFill>
                  <a:latin typeface="+mn-lt"/>
                </a:rPr>
                <a:t>(Least Powerful)</a:t>
              </a:r>
              <a:endParaRPr lang="en-CA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67236A84-A05E-44A5-AE3F-3076C2EE2641}"/>
                </a:ext>
              </a:extLst>
            </p:cNvPr>
            <p:cNvSpPr txBox="1">
              <a:spLocks/>
            </p:cNvSpPr>
            <p:nvPr/>
          </p:nvSpPr>
          <p:spPr>
            <a:xfrm>
              <a:off x="8542265" y="5491707"/>
              <a:ext cx="3514627" cy="13662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Hardest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+mn-lt"/>
                </a:rPr>
                <a:t>(Most Powerful)</a:t>
              </a:r>
              <a:endParaRPr lang="en-CA" b="1" dirty="0">
                <a:solidFill>
                  <a:srgbClr val="FF0000"/>
                </a:solidFill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08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0"/>
    </mc:Choice>
    <mc:Fallback xmlns="">
      <p:transition spd="slow" advTm="65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/>
              <p:nvPr/>
            </p:nvSpPr>
            <p:spPr>
              <a:xfrm>
                <a:off x="232230" y="1661515"/>
                <a:ext cx="5271661" cy="16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1661515"/>
                <a:ext cx="5271661" cy="1644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CB31A4-9D1A-450A-B5FB-5F94AA1E49F4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901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CB31A4-9D1A-450A-B5FB-5F94AA1E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9012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20DFA3-A759-4A0D-9D16-1D79C41471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600" y="1667160"/>
              <a:ext cx="10081080" cy="1737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20DFA3-A759-4A0D-9D16-1D79C41471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240" y="1657800"/>
                <a:ext cx="10099800" cy="175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47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0"/>
    </mc:Choice>
    <mc:Fallback xmlns="">
      <p:transition spd="slow" advTm="2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/>
              <p:nvPr/>
            </p:nvSpPr>
            <p:spPr>
              <a:xfrm>
                <a:off x="232230" y="1661515"/>
                <a:ext cx="5271661" cy="16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eqAr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1661515"/>
                <a:ext cx="5271661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43017A-4B34-4305-94B4-F597DA9D5399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182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43017A-4B34-4305-94B4-F597DA9D5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18246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0E1DF9-0B56-4B51-992B-4E95D047A8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1640" y="1684440"/>
              <a:ext cx="10343880" cy="192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0E1DF9-0B56-4B51-992B-4E95D047A8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280" y="1675080"/>
                <a:ext cx="10362600" cy="1943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661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2"/>
    </mc:Choice>
    <mc:Fallback xmlns="">
      <p:transition spd="slow" advTm="13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6000" dirty="0"/>
                  <a:t>Members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6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D67B46-39BF-4F82-B1AC-92DD5F0C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28" y="182562"/>
                <a:ext cx="10515600" cy="1325563"/>
              </a:xfrm>
              <a:blipFill>
                <a:blip r:embed="rId3"/>
                <a:stretch>
                  <a:fillRect l="-3478" t="-5069" b="-16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FFC2C3-ACC0-4D8E-81C2-DB9D4F7A131A}"/>
              </a:ext>
            </a:extLst>
          </p:cNvPr>
          <p:cNvCxnSpPr>
            <a:cxnSpLocks/>
          </p:cNvCxnSpPr>
          <p:nvPr/>
        </p:nvCxnSpPr>
        <p:spPr>
          <a:xfrm>
            <a:off x="5857372" y="1376363"/>
            <a:ext cx="0" cy="537278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/>
              <p:nvPr/>
            </p:nvSpPr>
            <p:spPr>
              <a:xfrm>
                <a:off x="232230" y="1661515"/>
                <a:ext cx="5271661" cy="477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6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en-US" sz="6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6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0EE9D3-4100-4B4C-A413-00CC8FCEA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0" y="1661515"/>
                <a:ext cx="5271661" cy="477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47AF4F-BA38-4D88-87CA-2C75593DF65C}"/>
                  </a:ext>
                </a:extLst>
              </p:cNvPr>
              <p:cNvSpPr txBox="1"/>
              <p:nvPr/>
            </p:nvSpPr>
            <p:spPr>
              <a:xfrm>
                <a:off x="6109252" y="1269774"/>
                <a:ext cx="6082748" cy="276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47AF4F-BA38-4D88-87CA-2C75593DF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269774"/>
                <a:ext cx="6082748" cy="2765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929557-22D0-464F-9E09-343DC75FEC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64160" y="3983040"/>
              <a:ext cx="3178800" cy="3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929557-22D0-464F-9E09-343DC75FE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54800" y="3973680"/>
                <a:ext cx="3197520" cy="4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1577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6"/>
    </mc:Choice>
    <mc:Fallback xmlns="">
      <p:transition spd="slow" advTm="8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.4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1.8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.9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.9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4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2|0.1|0.1|0.2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|5.6|3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9|3.6|2.4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7|2.5|2.8|4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2.2|8.2|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2.6|0.3|3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3.2|2|3.7|0.6|7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2|11.6|0.6|3.2|0.4|4.4|2.2|8.2|3.1|27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5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|10|3.7|3.3|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1.2|3|6.5|4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1.5|9.5|1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2.5|1.2|0.9|5.2|0.8|1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5.3|16.9|6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4|2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8|4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1.5|3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4|9.5|10.3|6.4|1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9|52.5|0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7.1|6.3|7.4|15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7.1|6.3|7.4|15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4|15.3|6.1|6.9|3.5|9.2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.1|4.7|5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7.6|13.5|19.2|26|13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1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8|13.3|0.2|8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2.3|6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2|2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|0.3|0.2|0.2|0.2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2|0.7|1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8|4.3|7.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9|4.2|8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3|0.9|0.9|2.4|1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7|2.5|2.8|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.7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28982</TotalTime>
  <Words>2454</Words>
  <Application>Microsoft Office PowerPoint</Application>
  <PresentationFormat>Widescreen</PresentationFormat>
  <Paragraphs>453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Covariant Derivative (Abstract Definition)</vt:lpstr>
      <vt:lpstr>Definitions of Covariant Derivative</vt:lpstr>
      <vt:lpstr>Basis vectors</vt:lpstr>
      <vt:lpstr> Abstract Definition of Covariant Derivative</vt:lpstr>
      <vt:lpstr>How did we invent Vector Spaces?</vt:lpstr>
      <vt:lpstr>The Set R^2 </vt:lpstr>
      <vt:lpstr>Members of R^2</vt:lpstr>
      <vt:lpstr>Members of R^2</vt:lpstr>
      <vt:lpstr>Members of R^2</vt:lpstr>
      <vt:lpstr>Members of R^2</vt:lpstr>
      <vt:lpstr>Members of R^2</vt:lpstr>
      <vt:lpstr>Members of R^2</vt:lpstr>
      <vt:lpstr>Vector Space Definition (V,S,+,⋅)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Definition of Covariant Derivative</vt:lpstr>
      <vt:lpstr>PowerPoint Presentation</vt:lpstr>
      <vt:lpstr>Covariant Derivative Properties</vt:lpstr>
      <vt:lpstr>Covariant Derivative Properties</vt:lpstr>
      <vt:lpstr>Covariant Derivative Properties</vt:lpstr>
      <vt:lpstr>Covariant Derivative Properties</vt:lpstr>
      <vt:lpstr>Covariant Derivative 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Mistake in the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Covariant Derivative ∇</vt:lpstr>
      <vt:lpstr>PowerPoint Presentation</vt:lpstr>
      <vt:lpstr>PowerPoint Presentation</vt:lpstr>
      <vt:lpstr>PowerPoint Presentation</vt:lpstr>
      <vt:lpstr>PowerPoint Presentation</vt:lpstr>
      <vt:lpstr>Definitions of Covariant Derivative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179</cp:revision>
  <dcterms:created xsi:type="dcterms:W3CDTF">2018-09-05T19:50:31Z</dcterms:created>
  <dcterms:modified xsi:type="dcterms:W3CDTF">2020-09-24T02:43:48Z</dcterms:modified>
</cp:coreProperties>
</file>